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7" r:id="rId3"/>
    <p:sldId id="258" r:id="rId4"/>
    <p:sldId id="259" r:id="rId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p:scale>
          <a:sx n="69" d="100"/>
          <a:sy n="69" d="100"/>
        </p:scale>
        <p:origin x="-756" y="-7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E77207-8469-4D99-BF23-87EF852D6821}" type="datetimeFigureOut">
              <a:rPr lang="ru-RU" smtClean="0"/>
              <a:pPr/>
              <a:t>27.12.2025</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26D9EB-E0D8-416D-B230-099BBE2679CE}" type="slidenum">
              <a:rPr lang="ru-RU" smtClean="0"/>
              <a:pPr/>
              <a:t>‹#›</a:t>
            </a:fld>
            <a:endParaRPr lang="ru-RU" dirty="0"/>
          </a:p>
        </p:txBody>
      </p:sp>
    </p:spTree>
    <p:extLst>
      <p:ext uri="{BB962C8B-B14F-4D97-AF65-F5344CB8AC3E}">
        <p14:creationId xmlns:p14="http://schemas.microsoft.com/office/powerpoint/2010/main" xmlns="" val="2743322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C826D9EB-E0D8-416D-B230-099BBE2679CE}" type="slidenum">
              <a:rPr lang="ru-RU" smtClean="0"/>
              <a:pPr/>
              <a:t>1</a:t>
            </a:fld>
            <a:endParaRPr lang="ru-RU"/>
          </a:p>
        </p:txBody>
      </p:sp>
    </p:spTree>
    <p:extLst>
      <p:ext uri="{BB962C8B-B14F-4D97-AF65-F5344CB8AC3E}">
        <p14:creationId xmlns:p14="http://schemas.microsoft.com/office/powerpoint/2010/main" xmlns="" val="329825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13E35D1-340D-4212-B25B-F1D6F2613C47}" type="datetimeFigureOut">
              <a:rPr lang="ru-RU" smtClean="0"/>
              <a:pPr/>
              <a:t>27.12.2025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634EABA4-5ECF-4318-B6F3-691726710C19}" type="slidenum">
              <a:rPr lang="ru-RU" smtClean="0"/>
              <a:pPr/>
              <a:t>‹#›</a:t>
            </a:fld>
            <a:endParaRPr lang="ru-RU" dirty="0"/>
          </a:p>
        </p:txBody>
      </p:sp>
    </p:spTree>
    <p:extLst>
      <p:ext uri="{BB962C8B-B14F-4D97-AF65-F5344CB8AC3E}">
        <p14:creationId xmlns:p14="http://schemas.microsoft.com/office/powerpoint/2010/main" xmlns="" val="3086520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13E35D1-340D-4212-B25B-F1D6F2613C47}" type="datetimeFigureOut">
              <a:rPr lang="ru-RU" smtClean="0"/>
              <a:pPr/>
              <a:t>27.12.2025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634EABA4-5ECF-4318-B6F3-691726710C19}" type="slidenum">
              <a:rPr lang="ru-RU" smtClean="0"/>
              <a:pPr/>
              <a:t>‹#›</a:t>
            </a:fld>
            <a:endParaRPr lang="ru-RU" dirty="0"/>
          </a:p>
        </p:txBody>
      </p:sp>
    </p:spTree>
    <p:extLst>
      <p:ext uri="{BB962C8B-B14F-4D97-AF65-F5344CB8AC3E}">
        <p14:creationId xmlns:p14="http://schemas.microsoft.com/office/powerpoint/2010/main" xmlns="" val="352215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13E35D1-340D-4212-B25B-F1D6F2613C47}" type="datetimeFigureOut">
              <a:rPr lang="ru-RU" smtClean="0"/>
              <a:pPr/>
              <a:t>27.12.2025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634EABA4-5ECF-4318-B6F3-691726710C19}" type="slidenum">
              <a:rPr lang="ru-RU" smtClean="0"/>
              <a:pPr/>
              <a:t>‹#›</a:t>
            </a:fld>
            <a:endParaRPr lang="ru-RU" dirty="0"/>
          </a:p>
        </p:txBody>
      </p:sp>
    </p:spTree>
    <p:extLst>
      <p:ext uri="{BB962C8B-B14F-4D97-AF65-F5344CB8AC3E}">
        <p14:creationId xmlns:p14="http://schemas.microsoft.com/office/powerpoint/2010/main" xmlns="" val="3508744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13E35D1-340D-4212-B25B-F1D6F2613C47}" type="datetimeFigureOut">
              <a:rPr lang="ru-RU" smtClean="0"/>
              <a:pPr/>
              <a:t>27.12.2025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634EABA4-5ECF-4318-B6F3-691726710C19}" type="slidenum">
              <a:rPr lang="ru-RU" smtClean="0"/>
              <a:pPr/>
              <a:t>‹#›</a:t>
            </a:fld>
            <a:endParaRPr lang="ru-RU" dirty="0"/>
          </a:p>
        </p:txBody>
      </p:sp>
    </p:spTree>
    <p:extLst>
      <p:ext uri="{BB962C8B-B14F-4D97-AF65-F5344CB8AC3E}">
        <p14:creationId xmlns:p14="http://schemas.microsoft.com/office/powerpoint/2010/main" xmlns="" val="2165427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13E35D1-340D-4212-B25B-F1D6F2613C47}" type="datetimeFigureOut">
              <a:rPr lang="ru-RU" smtClean="0"/>
              <a:pPr/>
              <a:t>27.12.2025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634EABA4-5ECF-4318-B6F3-691726710C19}" type="slidenum">
              <a:rPr lang="ru-RU" smtClean="0"/>
              <a:pPr/>
              <a:t>‹#›</a:t>
            </a:fld>
            <a:endParaRPr lang="ru-RU" dirty="0"/>
          </a:p>
        </p:txBody>
      </p:sp>
    </p:spTree>
    <p:extLst>
      <p:ext uri="{BB962C8B-B14F-4D97-AF65-F5344CB8AC3E}">
        <p14:creationId xmlns:p14="http://schemas.microsoft.com/office/powerpoint/2010/main" xmlns="" val="710074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13E35D1-340D-4212-B25B-F1D6F2613C47}" type="datetimeFigureOut">
              <a:rPr lang="ru-RU" smtClean="0"/>
              <a:pPr/>
              <a:t>27.12.2025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634EABA4-5ECF-4318-B6F3-691726710C19}" type="slidenum">
              <a:rPr lang="ru-RU" smtClean="0"/>
              <a:pPr/>
              <a:t>‹#›</a:t>
            </a:fld>
            <a:endParaRPr lang="ru-RU" dirty="0"/>
          </a:p>
        </p:txBody>
      </p:sp>
    </p:spTree>
    <p:extLst>
      <p:ext uri="{BB962C8B-B14F-4D97-AF65-F5344CB8AC3E}">
        <p14:creationId xmlns:p14="http://schemas.microsoft.com/office/powerpoint/2010/main" xmlns="" val="2285417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13E35D1-340D-4212-B25B-F1D6F2613C47}" type="datetimeFigureOut">
              <a:rPr lang="ru-RU" smtClean="0"/>
              <a:pPr/>
              <a:t>27.12.2025</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634EABA4-5ECF-4318-B6F3-691726710C19}" type="slidenum">
              <a:rPr lang="ru-RU" smtClean="0"/>
              <a:pPr/>
              <a:t>‹#›</a:t>
            </a:fld>
            <a:endParaRPr lang="ru-RU" dirty="0"/>
          </a:p>
        </p:txBody>
      </p:sp>
    </p:spTree>
    <p:extLst>
      <p:ext uri="{BB962C8B-B14F-4D97-AF65-F5344CB8AC3E}">
        <p14:creationId xmlns:p14="http://schemas.microsoft.com/office/powerpoint/2010/main" xmlns="" val="261535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13E35D1-340D-4212-B25B-F1D6F2613C47}" type="datetimeFigureOut">
              <a:rPr lang="ru-RU" smtClean="0"/>
              <a:pPr/>
              <a:t>27.12.2025</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634EABA4-5ECF-4318-B6F3-691726710C19}" type="slidenum">
              <a:rPr lang="ru-RU" smtClean="0"/>
              <a:pPr/>
              <a:t>‹#›</a:t>
            </a:fld>
            <a:endParaRPr lang="ru-RU" dirty="0"/>
          </a:p>
        </p:txBody>
      </p:sp>
    </p:spTree>
    <p:extLst>
      <p:ext uri="{BB962C8B-B14F-4D97-AF65-F5344CB8AC3E}">
        <p14:creationId xmlns:p14="http://schemas.microsoft.com/office/powerpoint/2010/main" xmlns="" val="3531957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13E35D1-340D-4212-B25B-F1D6F2613C47}" type="datetimeFigureOut">
              <a:rPr lang="ru-RU" smtClean="0"/>
              <a:pPr/>
              <a:t>27.12.2025</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634EABA4-5ECF-4318-B6F3-691726710C19}" type="slidenum">
              <a:rPr lang="ru-RU" smtClean="0"/>
              <a:pPr/>
              <a:t>‹#›</a:t>
            </a:fld>
            <a:endParaRPr lang="ru-RU" dirty="0"/>
          </a:p>
        </p:txBody>
      </p:sp>
    </p:spTree>
    <p:extLst>
      <p:ext uri="{BB962C8B-B14F-4D97-AF65-F5344CB8AC3E}">
        <p14:creationId xmlns:p14="http://schemas.microsoft.com/office/powerpoint/2010/main" xmlns="" val="785164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13E35D1-340D-4212-B25B-F1D6F2613C47}" type="datetimeFigureOut">
              <a:rPr lang="ru-RU" smtClean="0"/>
              <a:pPr/>
              <a:t>27.12.2025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634EABA4-5ECF-4318-B6F3-691726710C19}" type="slidenum">
              <a:rPr lang="ru-RU" smtClean="0"/>
              <a:pPr/>
              <a:t>‹#›</a:t>
            </a:fld>
            <a:endParaRPr lang="ru-RU" dirty="0"/>
          </a:p>
        </p:txBody>
      </p:sp>
    </p:spTree>
    <p:extLst>
      <p:ext uri="{BB962C8B-B14F-4D97-AF65-F5344CB8AC3E}">
        <p14:creationId xmlns:p14="http://schemas.microsoft.com/office/powerpoint/2010/main" xmlns="" val="2527425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13E35D1-340D-4212-B25B-F1D6F2613C47}" type="datetimeFigureOut">
              <a:rPr lang="ru-RU" smtClean="0"/>
              <a:pPr/>
              <a:t>27.12.2025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634EABA4-5ECF-4318-B6F3-691726710C19}" type="slidenum">
              <a:rPr lang="ru-RU" smtClean="0"/>
              <a:pPr/>
              <a:t>‹#›</a:t>
            </a:fld>
            <a:endParaRPr lang="ru-RU" dirty="0"/>
          </a:p>
        </p:txBody>
      </p:sp>
    </p:spTree>
    <p:extLst>
      <p:ext uri="{BB962C8B-B14F-4D97-AF65-F5344CB8AC3E}">
        <p14:creationId xmlns:p14="http://schemas.microsoft.com/office/powerpoint/2010/main" xmlns="" val="2430889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3E35D1-340D-4212-B25B-F1D6F2613C47}" type="datetimeFigureOut">
              <a:rPr lang="ru-RU" smtClean="0"/>
              <a:pPr/>
              <a:t>27.12.2025</a:t>
            </a:fld>
            <a:endParaRPr lang="ru-RU" dirty="0"/>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4EABA4-5ECF-4318-B6F3-691726710C19}" type="slidenum">
              <a:rPr lang="ru-RU" smtClean="0"/>
              <a:pPr/>
              <a:t>‹#›</a:t>
            </a:fld>
            <a:endParaRPr lang="ru-RU" dirty="0"/>
          </a:p>
        </p:txBody>
      </p:sp>
    </p:spTree>
    <p:extLst>
      <p:ext uri="{BB962C8B-B14F-4D97-AF65-F5344CB8AC3E}">
        <p14:creationId xmlns:p14="http://schemas.microsoft.com/office/powerpoint/2010/main" xmlns="" val="15197099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18" Type="http://schemas.openxmlformats.org/officeDocument/2006/relationships/image" Target="../media/image26.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25.png"/><Relationship Id="rId2" Type="http://schemas.openxmlformats.org/officeDocument/2006/relationships/image" Target="../media/image11.png"/><Relationship Id="rId16"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20.jpeg"/><Relationship Id="rId5" Type="http://schemas.openxmlformats.org/officeDocument/2006/relationships/image" Target="../media/image14.png"/><Relationship Id="rId15" Type="http://schemas.openxmlformats.org/officeDocument/2006/relationships/image" Target="../media/image23.png"/><Relationship Id="rId10" Type="http://schemas.openxmlformats.org/officeDocument/2006/relationships/image" Target="../media/image19.png"/><Relationship Id="rId19" Type="http://schemas.openxmlformats.org/officeDocument/2006/relationships/image" Target="../media/image27.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9.png"/><Relationship Id="rId7" Type="http://schemas.openxmlformats.org/officeDocument/2006/relationships/image" Target="../media/image6.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34.png"/><Relationship Id="rId5" Type="http://schemas.openxmlformats.org/officeDocument/2006/relationships/hyperlink" Target="https://edu.tatar.ru/arsk/dou1/read-news/3741629" TargetMode="External"/><Relationship Id="rId10" Type="http://schemas.openxmlformats.org/officeDocument/2006/relationships/image" Target="../media/image33.png"/><Relationship Id="rId4" Type="http://schemas.openxmlformats.org/officeDocument/2006/relationships/image" Target="../media/image30.png"/><Relationship Id="rId9" Type="http://schemas.openxmlformats.org/officeDocument/2006/relationships/image" Target="../media/image32.png"/></Relationships>
</file>

<file path=ppt/slides/_rels/slide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jpe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43.png"/><Relationship Id="rId5" Type="http://schemas.openxmlformats.org/officeDocument/2006/relationships/image" Target="../media/image38.png"/><Relationship Id="rId10" Type="http://schemas.openxmlformats.org/officeDocument/2006/relationships/image" Target="../media/image42.png"/><Relationship Id="rId4" Type="http://schemas.openxmlformats.org/officeDocument/2006/relationships/image" Target="../media/image37.png"/><Relationship Id="rId9"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Вертикальный свиток 24"/>
          <p:cNvSpPr/>
          <p:nvPr/>
        </p:nvSpPr>
        <p:spPr>
          <a:xfrm>
            <a:off x="4892086" y="1495958"/>
            <a:ext cx="3551994" cy="3277209"/>
          </a:xfrm>
          <a:prstGeom prst="vertic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9000"/>
              </a:lnSpc>
              <a:spcAft>
                <a:spcPts val="600"/>
              </a:spcAft>
            </a:pPr>
            <a:endParaRPr lang="tt-RU" dirty="0">
              <a:solidFill>
                <a:srgbClr val="FF0000"/>
              </a:solidFill>
              <a:latin typeface="Times New Roman" panose="02020603050405020304" pitchFamily="18" charset="0"/>
              <a:cs typeface="Times New Roman" panose="02020603050405020304" pitchFamily="18" charset="0"/>
            </a:endParaRPr>
          </a:p>
        </p:txBody>
      </p:sp>
      <p:pic>
        <p:nvPicPr>
          <p:cNvPr id="14" name="Рисунок 13"/>
          <p:cNvPicPr>
            <a:picLocks noChangeAspect="1"/>
          </p:cNvPicPr>
          <p:nvPr/>
        </p:nvPicPr>
        <p:blipFill>
          <a:blip r:embed="rId3"/>
          <a:stretch>
            <a:fillRect/>
          </a:stretch>
        </p:blipFill>
        <p:spPr>
          <a:xfrm>
            <a:off x="8406789" y="1445028"/>
            <a:ext cx="3785211" cy="5353115"/>
          </a:xfrm>
          <a:prstGeom prst="rect">
            <a:avLst/>
          </a:prstGeom>
        </p:spPr>
      </p:pic>
      <p:pic>
        <p:nvPicPr>
          <p:cNvPr id="20" name="Рисунок 19"/>
          <p:cNvPicPr>
            <a:picLocks noChangeAspect="1"/>
          </p:cNvPicPr>
          <p:nvPr/>
        </p:nvPicPr>
        <p:blipFill>
          <a:blip r:embed="rId4"/>
          <a:stretch>
            <a:fillRect/>
          </a:stretch>
        </p:blipFill>
        <p:spPr>
          <a:xfrm>
            <a:off x="3485759" y="1130579"/>
            <a:ext cx="1485210" cy="1485210"/>
          </a:xfrm>
          <a:prstGeom prst="rect">
            <a:avLst/>
          </a:prstGeom>
        </p:spPr>
      </p:pic>
      <p:pic>
        <p:nvPicPr>
          <p:cNvPr id="2" name="Рисунок 1"/>
          <p:cNvPicPr>
            <a:picLocks noChangeAspect="1"/>
          </p:cNvPicPr>
          <p:nvPr/>
        </p:nvPicPr>
        <p:blipFill>
          <a:blip r:embed="rId5"/>
          <a:stretch>
            <a:fillRect/>
          </a:stretch>
        </p:blipFill>
        <p:spPr>
          <a:xfrm>
            <a:off x="77227" y="279177"/>
            <a:ext cx="2161784" cy="2161784"/>
          </a:xfrm>
          <a:prstGeom prst="rect">
            <a:avLst/>
          </a:prstGeom>
        </p:spPr>
      </p:pic>
      <p:sp>
        <p:nvSpPr>
          <p:cNvPr id="3" name="Овал 2"/>
          <p:cNvSpPr/>
          <p:nvPr/>
        </p:nvSpPr>
        <p:spPr>
          <a:xfrm>
            <a:off x="642447" y="830432"/>
            <a:ext cx="989003" cy="10522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Прямоугольник 12"/>
          <p:cNvSpPr/>
          <p:nvPr/>
        </p:nvSpPr>
        <p:spPr>
          <a:xfrm>
            <a:off x="4692812" y="2105329"/>
            <a:ext cx="3576782" cy="172354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endParaRPr lang="ru-RU" dirty="0" smtClean="0"/>
          </a:p>
          <a:p>
            <a:endParaRPr lang="ru-RU" sz="1400" dirty="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a:p>
            <a:endParaRPr lang="ru-RU" dirty="0"/>
          </a:p>
        </p:txBody>
      </p:sp>
      <p:pic>
        <p:nvPicPr>
          <p:cNvPr id="6" name="Рисунок 5"/>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8244802" y="145872"/>
            <a:ext cx="3819238" cy="1842502"/>
          </a:xfrm>
          <a:prstGeom prst="rect">
            <a:avLst/>
          </a:prstGeom>
        </p:spPr>
      </p:pic>
      <p:sp>
        <p:nvSpPr>
          <p:cNvPr id="5" name="Прямоугольник 4"/>
          <p:cNvSpPr/>
          <p:nvPr/>
        </p:nvSpPr>
        <p:spPr>
          <a:xfrm>
            <a:off x="3824611" y="312800"/>
            <a:ext cx="4226478"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ru-RU" sz="4000" b="1" i="1" cap="none" spc="0" dirty="0" smtClean="0">
                <a:ln/>
                <a:solidFill>
                  <a:srgbClr val="0070C0"/>
                </a:solidFill>
                <a:effectLst/>
                <a:latin typeface="Times New Roman" panose="02020603050405020304" pitchFamily="18" charset="0"/>
                <a:ea typeface="SimSun-ExtB" panose="02010609060101010101" pitchFamily="49" charset="-122"/>
                <a:cs typeface="Times New Roman" panose="02020603050405020304" pitchFamily="18" charset="0"/>
              </a:rPr>
              <a:t>ЧИШМ</a:t>
            </a:r>
            <a:r>
              <a:rPr lang="tt-RU" sz="4000" b="1" i="1" cap="none" spc="0" dirty="0" smtClean="0">
                <a:ln/>
                <a:solidFill>
                  <a:srgbClr val="0070C0"/>
                </a:solidFill>
                <a:effectLst/>
                <a:latin typeface="Times New Roman" panose="02020603050405020304" pitchFamily="18" charset="0"/>
                <a:ea typeface="SimSun-ExtB" panose="02010609060101010101" pitchFamily="49" charset="-122"/>
                <a:cs typeface="Times New Roman" panose="02020603050405020304" pitchFamily="18" charset="0"/>
              </a:rPr>
              <a:t>Ә БАШЫ</a:t>
            </a:r>
            <a:endParaRPr lang="ru-RU" sz="4000" b="1" i="1" cap="none" spc="0" dirty="0">
              <a:ln/>
              <a:solidFill>
                <a:srgbClr val="0070C0"/>
              </a:solidFill>
              <a:effectLst/>
              <a:latin typeface="Times New Roman" panose="02020603050405020304" pitchFamily="18" charset="0"/>
              <a:ea typeface="SimSun-ExtB" panose="02010609060101010101" pitchFamily="49" charset="-122"/>
              <a:cs typeface="Times New Roman" panose="02020603050405020304" pitchFamily="18" charset="0"/>
            </a:endParaRPr>
          </a:p>
        </p:txBody>
      </p:sp>
      <p:sp>
        <p:nvSpPr>
          <p:cNvPr id="7" name="Прямоугольник 6"/>
          <p:cNvSpPr/>
          <p:nvPr/>
        </p:nvSpPr>
        <p:spPr>
          <a:xfrm>
            <a:off x="535212" y="905445"/>
            <a:ext cx="1202363" cy="858117"/>
          </a:xfrm>
          <a:prstGeom prst="rect">
            <a:avLst/>
          </a:prstGeom>
        </p:spPr>
        <p:txBody>
          <a:bodyPr wrap="square">
            <a:spAutoFit/>
          </a:bodyPr>
          <a:lstStyle/>
          <a:p>
            <a:pPr algn="ctr"/>
            <a:r>
              <a:rPr lang="tt-RU" sz="1600" b="1" dirty="0" smtClean="0">
                <a:ln/>
                <a:solidFill>
                  <a:srgbClr val="0070C0"/>
                </a:solidFill>
                <a:latin typeface="Arial" panose="020B0604020202020204" pitchFamily="34" charset="0"/>
                <a:cs typeface="Arial" panose="020B0604020202020204" pitchFamily="34" charset="0"/>
              </a:rPr>
              <a:t>№4</a:t>
            </a:r>
            <a:endParaRPr lang="ru-RU" sz="1600" b="1" dirty="0" smtClean="0">
              <a:ln/>
              <a:solidFill>
                <a:srgbClr val="0070C0"/>
              </a:solidFill>
              <a:latin typeface="Arial" panose="020B0604020202020204" pitchFamily="34" charset="0"/>
              <a:cs typeface="Arial" panose="020B0604020202020204" pitchFamily="34" charset="0"/>
            </a:endParaRPr>
          </a:p>
          <a:p>
            <a:pPr algn="ctr"/>
            <a:r>
              <a:rPr lang="ru-RU" sz="1600" b="1" dirty="0" smtClean="0">
                <a:ln/>
                <a:solidFill>
                  <a:srgbClr val="0070C0"/>
                </a:solidFill>
                <a:latin typeface="Arial" panose="020B0604020202020204" pitchFamily="34" charset="0"/>
                <a:cs typeface="Arial" panose="020B0604020202020204" pitchFamily="34" charset="0"/>
              </a:rPr>
              <a:t>декабрь</a:t>
            </a:r>
            <a:endParaRPr lang="ru-RU" sz="1600" b="1" cap="none" spc="0" dirty="0" smtClean="0">
              <a:ln/>
              <a:solidFill>
                <a:srgbClr val="0070C0"/>
              </a:solidFill>
              <a:effectLst/>
              <a:latin typeface="Arial" panose="020B0604020202020204" pitchFamily="34" charset="0"/>
              <a:cs typeface="Arial" panose="020B0604020202020204" pitchFamily="34" charset="0"/>
            </a:endParaRPr>
          </a:p>
          <a:p>
            <a:pPr algn="ctr"/>
            <a:r>
              <a:rPr lang="ru-RU" sz="1600" b="1" dirty="0" smtClean="0">
                <a:ln/>
                <a:solidFill>
                  <a:srgbClr val="0070C0"/>
                </a:solidFill>
                <a:latin typeface="Arial" panose="020B0604020202020204" pitchFamily="34" charset="0"/>
                <a:cs typeface="Arial" panose="020B0604020202020204" pitchFamily="34" charset="0"/>
              </a:rPr>
              <a:t>2025ел</a:t>
            </a:r>
            <a:endParaRPr lang="ru-RU" sz="1600" b="1" cap="none" spc="0" dirty="0">
              <a:ln/>
              <a:solidFill>
                <a:srgbClr val="0070C0"/>
              </a:solidFill>
              <a:effectLst/>
              <a:latin typeface="Arial" panose="020B0604020202020204" pitchFamily="34" charset="0"/>
              <a:cs typeface="Arial" panose="020B0604020202020204" pitchFamily="34" charset="0"/>
            </a:endParaRPr>
          </a:p>
        </p:txBody>
      </p:sp>
      <p:sp>
        <p:nvSpPr>
          <p:cNvPr id="12" name="Прямоугольник 11"/>
          <p:cNvSpPr/>
          <p:nvPr/>
        </p:nvSpPr>
        <p:spPr>
          <a:xfrm>
            <a:off x="325000" y="769416"/>
            <a:ext cx="7871577" cy="76944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tt-RU" sz="2400" b="1" dirty="0" smtClean="0">
                <a:ln/>
                <a:solidFill>
                  <a:srgbClr val="002060"/>
                </a:solidFill>
                <a:latin typeface="Times New Roman" panose="02020603050405020304" pitchFamily="18" charset="0"/>
                <a:cs typeface="Times New Roman" panose="02020603050405020304" pitchFamily="18" charset="0"/>
              </a:rPr>
              <a:t> </a:t>
            </a:r>
            <a:r>
              <a:rPr lang="ru-RU" sz="2000" b="1" dirty="0" smtClean="0">
                <a:ln/>
                <a:solidFill>
                  <a:srgbClr val="00B050"/>
                </a:solidFill>
                <a:latin typeface="Times New Roman" panose="02020603050405020304" pitchFamily="18" charset="0"/>
                <a:cs typeface="Times New Roman" panose="02020603050405020304" pitchFamily="18" charset="0"/>
              </a:rPr>
              <a:t>«</a:t>
            </a:r>
            <a:r>
              <a:rPr lang="tt-RU" sz="2000" b="1" cap="none" spc="0" dirty="0" smtClean="0">
                <a:ln/>
                <a:solidFill>
                  <a:srgbClr val="00B050"/>
                </a:solidFill>
                <a:effectLst/>
                <a:latin typeface="Times New Roman" panose="02020603050405020304" pitchFamily="18" charset="0"/>
                <a:cs typeface="Times New Roman" panose="02020603050405020304" pitchFamily="18" charset="0"/>
              </a:rPr>
              <a:t>ШАТЛЫК</a:t>
            </a:r>
            <a:r>
              <a:rPr lang="ru-RU" sz="2000" b="1" dirty="0" smtClean="0">
                <a:ln/>
                <a:solidFill>
                  <a:srgbClr val="00B050"/>
                </a:solidFill>
                <a:latin typeface="Times New Roman" panose="02020603050405020304" pitchFamily="18" charset="0"/>
                <a:cs typeface="Times New Roman" panose="02020603050405020304" pitchFamily="18" charset="0"/>
              </a:rPr>
              <a:t>»</a:t>
            </a:r>
            <a:r>
              <a:rPr lang="tt-RU" sz="2000" b="1" dirty="0" smtClean="0">
                <a:ln/>
                <a:solidFill>
                  <a:srgbClr val="00B050"/>
                </a:solidFill>
                <a:latin typeface="Times New Roman" panose="02020603050405020304" pitchFamily="18" charset="0"/>
                <a:cs typeface="Times New Roman" panose="02020603050405020304" pitchFamily="18" charset="0"/>
              </a:rPr>
              <a:t> </a:t>
            </a:r>
            <a:r>
              <a:rPr lang="tt-RU" sz="2000" b="1" cap="none" spc="0" dirty="0" smtClean="0">
                <a:ln/>
                <a:solidFill>
                  <a:srgbClr val="00B050"/>
                </a:solidFill>
                <a:effectLst/>
                <a:latin typeface="Times New Roman" panose="02020603050405020304" pitchFamily="18" charset="0"/>
                <a:cs typeface="Times New Roman" panose="02020603050405020304" pitchFamily="18" charset="0"/>
              </a:rPr>
              <a:t>та үткән балачак, </a:t>
            </a:r>
          </a:p>
          <a:p>
            <a:pPr algn="ctr"/>
            <a:r>
              <a:rPr lang="tt-RU" sz="2000" b="1" dirty="0" smtClean="0">
                <a:ln/>
                <a:solidFill>
                  <a:srgbClr val="00B050"/>
                </a:solidFill>
                <a:latin typeface="Times New Roman" panose="02020603050405020304" pitchFamily="18" charset="0"/>
                <a:cs typeface="Times New Roman" panose="02020603050405020304" pitchFamily="18" charset="0"/>
              </a:rPr>
              <a:t>                                                                        күңелләрдә мәңге калачак</a:t>
            </a:r>
            <a:endParaRPr lang="ru-RU" sz="2000" b="1" cap="none" spc="0" dirty="0">
              <a:ln/>
              <a:solidFill>
                <a:srgbClr val="00B050"/>
              </a:solidFill>
              <a:effectLst/>
              <a:latin typeface="Times New Roman" panose="02020603050405020304" pitchFamily="18" charset="0"/>
              <a:cs typeface="Times New Roman" panose="02020603050405020304" pitchFamily="18" charset="0"/>
            </a:endParaRPr>
          </a:p>
        </p:txBody>
      </p:sp>
      <p:sp>
        <p:nvSpPr>
          <p:cNvPr id="22" name="TextBox 21"/>
          <p:cNvSpPr txBox="1"/>
          <p:nvPr/>
        </p:nvSpPr>
        <p:spPr>
          <a:xfrm>
            <a:off x="7589520" y="3613666"/>
            <a:ext cx="184731" cy="369332"/>
          </a:xfrm>
          <a:prstGeom prst="rect">
            <a:avLst/>
          </a:prstGeom>
          <a:noFill/>
        </p:spPr>
        <p:txBody>
          <a:bodyPr wrap="none" rtlCol="0">
            <a:spAutoFit/>
          </a:bodyPr>
          <a:lstStyle/>
          <a:p>
            <a:endParaRPr lang="ru-RU" dirty="0"/>
          </a:p>
        </p:txBody>
      </p:sp>
      <p:sp>
        <p:nvSpPr>
          <p:cNvPr id="24" name="Прямоугольник 23"/>
          <p:cNvSpPr/>
          <p:nvPr/>
        </p:nvSpPr>
        <p:spPr>
          <a:xfrm>
            <a:off x="693493" y="2756993"/>
            <a:ext cx="3275346" cy="369332"/>
          </a:xfrm>
          <a:prstGeom prst="rect">
            <a:avLst/>
          </a:prstGeom>
        </p:spPr>
        <p:txBody>
          <a:bodyPr wrap="square">
            <a:spAutoFit/>
          </a:bodyPr>
          <a:lstStyle/>
          <a:p>
            <a:endParaRPr lang="ru-RU" dirty="0"/>
          </a:p>
        </p:txBody>
      </p:sp>
      <p:sp>
        <p:nvSpPr>
          <p:cNvPr id="4" name="Прямоугольник 3"/>
          <p:cNvSpPr/>
          <p:nvPr/>
        </p:nvSpPr>
        <p:spPr>
          <a:xfrm>
            <a:off x="213555" y="125289"/>
            <a:ext cx="11897770" cy="307777"/>
          </a:xfrm>
          <a:prstGeom prst="rect">
            <a:avLst/>
          </a:prstGeom>
        </p:spPr>
        <p:txBody>
          <a:bodyPr wrap="square">
            <a:spAutoFit/>
          </a:bodyPr>
          <a:lstStyle/>
          <a:p>
            <a:r>
              <a:rPr lang="ru-RU" sz="1400" b="1" dirty="0" smtClean="0">
                <a:ln/>
                <a:solidFill>
                  <a:srgbClr val="002060"/>
                </a:solidFill>
                <a:latin typeface="Times New Roman" panose="02020603050405020304" pitchFamily="18" charset="0"/>
                <a:cs typeface="Times New Roman" panose="02020603050405020304" pitchFamily="18" charset="0"/>
              </a:rPr>
              <a:t>Татарстан </a:t>
            </a:r>
            <a:r>
              <a:rPr lang="ru-RU" sz="1400" b="1" dirty="0" err="1">
                <a:ln/>
                <a:solidFill>
                  <a:srgbClr val="002060"/>
                </a:solidFill>
                <a:latin typeface="Times New Roman" panose="02020603050405020304" pitchFamily="18" charset="0"/>
                <a:cs typeface="Times New Roman" panose="02020603050405020304" pitchFamily="18" charset="0"/>
              </a:rPr>
              <a:t>Республикасы</a:t>
            </a:r>
            <a:r>
              <a:rPr lang="ru-RU" sz="1400" b="1" dirty="0">
                <a:ln/>
                <a:solidFill>
                  <a:srgbClr val="002060"/>
                </a:solidFill>
                <a:latin typeface="Times New Roman" panose="02020603050405020304" pitchFamily="18" charset="0"/>
                <a:cs typeface="Times New Roman" panose="02020603050405020304" pitchFamily="18" charset="0"/>
              </a:rPr>
              <a:t> Арча </a:t>
            </a:r>
            <a:r>
              <a:rPr lang="ru-RU" sz="1400" b="1" dirty="0" err="1">
                <a:ln/>
                <a:solidFill>
                  <a:srgbClr val="002060"/>
                </a:solidFill>
                <a:latin typeface="Times New Roman" panose="02020603050405020304" pitchFamily="18" charset="0"/>
                <a:cs typeface="Times New Roman" panose="02020603050405020304" pitchFamily="18" charset="0"/>
              </a:rPr>
              <a:t>муниципаль</a:t>
            </a:r>
            <a:r>
              <a:rPr lang="ru-RU" sz="1400" b="1" dirty="0">
                <a:ln/>
                <a:solidFill>
                  <a:srgbClr val="002060"/>
                </a:solidFill>
                <a:latin typeface="Times New Roman" panose="02020603050405020304" pitchFamily="18" charset="0"/>
                <a:cs typeface="Times New Roman" panose="02020603050405020304" pitchFamily="18" charset="0"/>
              </a:rPr>
              <a:t> районы "Арча 9 </a:t>
            </a:r>
            <a:r>
              <a:rPr lang="ru-RU" sz="1400" b="1" dirty="0" err="1">
                <a:ln/>
                <a:solidFill>
                  <a:srgbClr val="002060"/>
                </a:solidFill>
                <a:latin typeface="Times New Roman" panose="02020603050405020304" pitchFamily="18" charset="0"/>
                <a:cs typeface="Times New Roman" panose="02020603050405020304" pitchFamily="18" charset="0"/>
              </a:rPr>
              <a:t>нчы</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балалар</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бакчасы</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муниципаль</a:t>
            </a:r>
            <a:r>
              <a:rPr lang="ru-RU" sz="1400" b="1" dirty="0">
                <a:ln/>
                <a:solidFill>
                  <a:srgbClr val="002060"/>
                </a:solidFill>
                <a:latin typeface="Times New Roman" panose="02020603050405020304" pitchFamily="18" charset="0"/>
                <a:cs typeface="Times New Roman" panose="02020603050405020304" pitchFamily="18" charset="0"/>
              </a:rPr>
              <a:t> бюджет </a:t>
            </a:r>
            <a:r>
              <a:rPr lang="ru-RU" sz="1400" b="1" dirty="0" err="1">
                <a:ln/>
                <a:solidFill>
                  <a:srgbClr val="002060"/>
                </a:solidFill>
                <a:latin typeface="Times New Roman" panose="02020603050405020304" pitchFamily="18" charset="0"/>
                <a:cs typeface="Times New Roman" panose="02020603050405020304" pitchFamily="18" charset="0"/>
              </a:rPr>
              <a:t>мәктәпкәчә</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белем</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учреждениесе</a:t>
            </a:r>
            <a:endParaRPr lang="ru-RU" sz="1400" dirty="0">
              <a:solidFill>
                <a:srgbClr val="002060"/>
              </a:solidFill>
            </a:endParaRPr>
          </a:p>
        </p:txBody>
      </p:sp>
      <p:sp>
        <p:nvSpPr>
          <p:cNvPr id="8" name="Прямоугольник 7"/>
          <p:cNvSpPr/>
          <p:nvPr/>
        </p:nvSpPr>
        <p:spPr>
          <a:xfrm>
            <a:off x="5415460" y="1445028"/>
            <a:ext cx="2583798" cy="3478709"/>
          </a:xfrm>
          <a:prstGeom prst="rect">
            <a:avLst/>
          </a:prstGeom>
        </p:spPr>
        <p:txBody>
          <a:bodyPr wrap="square">
            <a:spAutoFit/>
          </a:bodyPr>
          <a:lstStyle/>
          <a:p>
            <a:pPr algn="ctr">
              <a:lnSpc>
                <a:spcPct val="119000"/>
              </a:lnSpc>
              <a:spcAft>
                <a:spcPts val="600"/>
              </a:spcAft>
            </a:pPr>
            <a:r>
              <a:rPr lang="tt-RU" sz="2000" i="1" kern="1400" dirty="0" smtClean="0">
                <a:solidFill>
                  <a:srgbClr val="FF0000"/>
                </a:solidFill>
                <a:latin typeface="Times New Roman" panose="02020603050405020304" pitchFamily="18" charset="0"/>
                <a:cs typeface="Times New Roman" panose="02020603050405020304" pitchFamily="18" charset="0"/>
              </a:rPr>
              <a:t>            </a:t>
            </a:r>
            <a:r>
              <a:rPr lang="tt-RU" sz="2000" b="1" i="1" kern="1400" dirty="0" smtClean="0">
                <a:solidFill>
                  <a:srgbClr val="FF0000"/>
                </a:solidFill>
                <a:latin typeface="Times New Roman" panose="02020603050405020304" pitchFamily="18" charset="0"/>
                <a:cs typeface="Times New Roman" panose="02020603050405020304" pitchFamily="18" charset="0"/>
              </a:rPr>
              <a:t>Яңа ел белән!</a:t>
            </a:r>
            <a:endParaRPr lang="ru-RU" sz="2000" b="1" i="1" kern="1400" dirty="0" smtClean="0">
              <a:solidFill>
                <a:srgbClr val="FF0000"/>
              </a:solidFill>
              <a:latin typeface="Times New Roman" panose="02020603050405020304" pitchFamily="18" charset="0"/>
              <a:cs typeface="Times New Roman" panose="02020603050405020304" pitchFamily="18" charset="0"/>
            </a:endParaRPr>
          </a:p>
          <a:p>
            <a:pPr algn="ctr">
              <a:lnSpc>
                <a:spcPct val="119000"/>
              </a:lnSpc>
              <a:spcAft>
                <a:spcPts val="600"/>
              </a:spcAft>
            </a:pPr>
            <a:r>
              <a:rPr lang="ru-RU" sz="1400" b="1" i="1" kern="1400" dirty="0" smtClean="0">
                <a:solidFill>
                  <a:srgbClr val="FF0000"/>
                </a:solidFill>
                <a:latin typeface="Times New Roman" panose="02020603050405020304" pitchFamily="18" charset="0"/>
                <a:cs typeface="Times New Roman" panose="02020603050405020304" pitchFamily="18" charset="0"/>
              </a:rPr>
              <a:t> </a:t>
            </a:r>
            <a:r>
              <a:rPr lang="ru-RU" sz="1400" b="1" i="1" kern="1400" dirty="0" err="1" smtClean="0">
                <a:solidFill>
                  <a:srgbClr val="002060"/>
                </a:solidFill>
                <a:latin typeface="Times New Roman" panose="02020603050405020304" pitchFamily="18" charset="0"/>
                <a:cs typeface="Times New Roman" panose="02020603050405020304" pitchFamily="18" charset="0"/>
              </a:rPr>
              <a:t>Хөрмәтле</a:t>
            </a:r>
            <a:r>
              <a:rPr lang="ru-RU" sz="1400" b="1" i="1" kern="1400" dirty="0" smtClean="0">
                <a:solidFill>
                  <a:srgbClr val="002060"/>
                </a:solidFill>
                <a:latin typeface="Times New Roman" panose="02020603050405020304" pitchFamily="18" charset="0"/>
                <a:cs typeface="Times New Roman" panose="02020603050405020304" pitchFamily="18" charset="0"/>
              </a:rPr>
              <a:t> </a:t>
            </a:r>
            <a:r>
              <a:rPr lang="ru-RU" sz="1400" b="1" i="1" kern="1400" dirty="0" err="1">
                <a:solidFill>
                  <a:srgbClr val="002060"/>
                </a:solidFill>
                <a:latin typeface="Times New Roman" panose="02020603050405020304" pitchFamily="18" charset="0"/>
                <a:cs typeface="Times New Roman" panose="02020603050405020304" pitchFamily="18" charset="0"/>
              </a:rPr>
              <a:t>әти-әниләр</a:t>
            </a:r>
            <a:r>
              <a:rPr lang="ru-RU" sz="1400" b="1" i="1" kern="1400" dirty="0">
                <a:solidFill>
                  <a:srgbClr val="002060"/>
                </a:solidFill>
                <a:latin typeface="Times New Roman" panose="02020603050405020304" pitchFamily="18" charset="0"/>
                <a:cs typeface="Times New Roman" panose="02020603050405020304" pitchFamily="18" charset="0"/>
              </a:rPr>
              <a:t>, </a:t>
            </a:r>
            <a:r>
              <a:rPr lang="ru-RU" sz="1400" b="1" i="1" kern="1400" dirty="0" err="1">
                <a:solidFill>
                  <a:srgbClr val="002060"/>
                </a:solidFill>
                <a:latin typeface="Times New Roman" panose="02020603050405020304" pitchFamily="18" charset="0"/>
                <a:cs typeface="Times New Roman" panose="02020603050405020304" pitchFamily="18" charset="0"/>
              </a:rPr>
              <a:t>кадерле</a:t>
            </a:r>
            <a:r>
              <a:rPr lang="ru-RU" sz="1400" b="1" i="1" kern="1400" dirty="0">
                <a:solidFill>
                  <a:srgbClr val="002060"/>
                </a:solidFill>
                <a:latin typeface="Times New Roman" panose="02020603050405020304" pitchFamily="18" charset="0"/>
                <a:cs typeface="Times New Roman" panose="02020603050405020304" pitchFamily="18" charset="0"/>
              </a:rPr>
              <a:t> </a:t>
            </a:r>
            <a:r>
              <a:rPr lang="ru-RU" sz="1400" b="1" i="1" kern="1400" dirty="0" err="1">
                <a:solidFill>
                  <a:srgbClr val="002060"/>
                </a:solidFill>
                <a:latin typeface="Times New Roman" panose="02020603050405020304" pitchFamily="18" charset="0"/>
                <a:cs typeface="Times New Roman" panose="02020603050405020304" pitchFamily="18" charset="0"/>
              </a:rPr>
              <a:t>балалар</a:t>
            </a:r>
            <a:r>
              <a:rPr lang="ru-RU" sz="1400" b="1" i="1" kern="1400" dirty="0">
                <a:solidFill>
                  <a:srgbClr val="002060"/>
                </a:solidFill>
                <a:latin typeface="Times New Roman" panose="02020603050405020304" pitchFamily="18" charset="0"/>
                <a:cs typeface="Times New Roman" panose="02020603050405020304" pitchFamily="18" charset="0"/>
              </a:rPr>
              <a:t>, </a:t>
            </a:r>
            <a:r>
              <a:rPr lang="ru-RU" sz="1400" b="1" i="1" kern="1400" dirty="0" err="1">
                <a:solidFill>
                  <a:srgbClr val="002060"/>
                </a:solidFill>
                <a:latin typeface="Times New Roman" panose="02020603050405020304" pitchFamily="18" charset="0"/>
                <a:cs typeface="Times New Roman" panose="02020603050405020304" pitchFamily="18" charset="0"/>
              </a:rPr>
              <a:t>тәрбияче</a:t>
            </a:r>
            <a:r>
              <a:rPr lang="ru-RU" sz="1400" b="1" i="1" kern="1400" dirty="0">
                <a:solidFill>
                  <a:srgbClr val="002060"/>
                </a:solidFill>
                <a:latin typeface="Times New Roman" panose="02020603050405020304" pitchFamily="18" charset="0"/>
                <a:cs typeface="Times New Roman" panose="02020603050405020304" pitchFamily="18" charset="0"/>
              </a:rPr>
              <a:t> </a:t>
            </a:r>
            <a:r>
              <a:rPr lang="ru-RU" sz="1400" b="1" i="1" kern="1400" dirty="0" err="1">
                <a:solidFill>
                  <a:srgbClr val="002060"/>
                </a:solidFill>
                <a:latin typeface="Times New Roman" panose="02020603050405020304" pitchFamily="18" charset="0"/>
                <a:cs typeface="Times New Roman" panose="02020603050405020304" pitchFamily="18" charset="0"/>
              </a:rPr>
              <a:t>апалар</a:t>
            </a:r>
            <a:r>
              <a:rPr lang="ru-RU" sz="1400" b="1" i="1" kern="1400" dirty="0" smtClean="0">
                <a:solidFill>
                  <a:srgbClr val="002060"/>
                </a:solidFill>
                <a:latin typeface="Times New Roman" panose="02020603050405020304" pitchFamily="18" charset="0"/>
                <a:cs typeface="Times New Roman" panose="02020603050405020304" pitchFamily="18" charset="0"/>
              </a:rPr>
              <a:t>!</a:t>
            </a:r>
          </a:p>
          <a:p>
            <a:pPr>
              <a:spcAft>
                <a:spcPts val="600"/>
              </a:spcAft>
            </a:pPr>
            <a:r>
              <a:rPr lang="ru-RU" sz="1400" i="1" kern="1400" dirty="0" smtClean="0">
                <a:solidFill>
                  <a:srgbClr val="002060"/>
                </a:solidFill>
                <a:latin typeface="Times New Roman" panose="02020603050405020304" pitchFamily="18" charset="0"/>
                <a:cs typeface="Times New Roman" panose="02020603050405020304" pitchFamily="18" charset="0"/>
              </a:rPr>
              <a:t> </a:t>
            </a:r>
            <a:r>
              <a:rPr lang="ru-RU" sz="1400" i="1" kern="1400" dirty="0" err="1">
                <a:solidFill>
                  <a:srgbClr val="002060"/>
                </a:solidFill>
                <a:latin typeface="Times New Roman" panose="02020603050405020304" pitchFamily="18" charset="0"/>
                <a:cs typeface="Times New Roman" panose="02020603050405020304" pitchFamily="18" charset="0"/>
              </a:rPr>
              <a:t>Сезне</a:t>
            </a:r>
            <a:r>
              <a:rPr lang="ru-RU" sz="1400" i="1" kern="1400" dirty="0">
                <a:solidFill>
                  <a:srgbClr val="002060"/>
                </a:solidFill>
                <a:latin typeface="Times New Roman" panose="02020603050405020304" pitchFamily="18" charset="0"/>
                <a:cs typeface="Times New Roman" panose="02020603050405020304" pitchFamily="18" charset="0"/>
              </a:rPr>
              <a:t> </a:t>
            </a:r>
            <a:r>
              <a:rPr lang="ru-RU" sz="1400" i="1" kern="1400" dirty="0" err="1">
                <a:solidFill>
                  <a:srgbClr val="002060"/>
                </a:solidFill>
                <a:latin typeface="Times New Roman" panose="02020603050405020304" pitchFamily="18" charset="0"/>
                <a:cs typeface="Times New Roman" panose="02020603050405020304" pitchFamily="18" charset="0"/>
              </a:rPr>
              <a:t>якынлашып</a:t>
            </a:r>
            <a:r>
              <a:rPr lang="ru-RU" sz="1400" i="1" kern="1400" dirty="0">
                <a:solidFill>
                  <a:srgbClr val="002060"/>
                </a:solidFill>
                <a:latin typeface="Times New Roman" panose="02020603050405020304" pitchFamily="18" charset="0"/>
                <a:cs typeface="Times New Roman" panose="02020603050405020304" pitchFamily="18" charset="0"/>
              </a:rPr>
              <a:t> </a:t>
            </a:r>
            <a:r>
              <a:rPr lang="ru-RU" sz="1400" i="1" kern="1400" dirty="0" err="1">
                <a:solidFill>
                  <a:srgbClr val="002060"/>
                </a:solidFill>
                <a:latin typeface="Times New Roman" panose="02020603050405020304" pitchFamily="18" charset="0"/>
                <a:cs typeface="Times New Roman" panose="02020603050405020304" pitchFamily="18" charset="0"/>
              </a:rPr>
              <a:t>килүче</a:t>
            </a:r>
            <a:r>
              <a:rPr lang="ru-RU" sz="1400" i="1" kern="1400" dirty="0">
                <a:solidFill>
                  <a:srgbClr val="002060"/>
                </a:solidFill>
                <a:latin typeface="Times New Roman" panose="02020603050405020304" pitchFamily="18" charset="0"/>
                <a:cs typeface="Times New Roman" panose="02020603050405020304" pitchFamily="18" charset="0"/>
              </a:rPr>
              <a:t> </a:t>
            </a:r>
            <a:r>
              <a:rPr lang="ru-RU" sz="1400" i="1" kern="1400" dirty="0" err="1">
                <a:solidFill>
                  <a:srgbClr val="002060"/>
                </a:solidFill>
                <a:latin typeface="Times New Roman" panose="02020603050405020304" pitchFamily="18" charset="0"/>
                <a:cs typeface="Times New Roman" panose="02020603050405020304" pitchFamily="18" charset="0"/>
              </a:rPr>
              <a:t>Яңа</a:t>
            </a:r>
            <a:r>
              <a:rPr lang="ru-RU" sz="1400" i="1" kern="1400" dirty="0">
                <a:solidFill>
                  <a:srgbClr val="002060"/>
                </a:solidFill>
                <a:latin typeface="Times New Roman" panose="02020603050405020304" pitchFamily="18" charset="0"/>
                <a:cs typeface="Times New Roman" panose="02020603050405020304" pitchFamily="18" charset="0"/>
              </a:rPr>
              <a:t> </a:t>
            </a:r>
            <a:r>
              <a:rPr lang="ru-RU" sz="1400" b="1" i="1" kern="1400" dirty="0" smtClean="0">
                <a:solidFill>
                  <a:srgbClr val="002060"/>
                </a:solidFill>
                <a:latin typeface="Times New Roman" panose="02020603050405020304" pitchFamily="18" charset="0"/>
                <a:cs typeface="Times New Roman" panose="02020603050405020304" pitchFamily="18" charset="0"/>
              </a:rPr>
              <a:t>2026 </a:t>
            </a:r>
            <a:r>
              <a:rPr lang="ru-RU" sz="1400" i="1" kern="1400" dirty="0" err="1" smtClean="0">
                <a:solidFill>
                  <a:srgbClr val="002060"/>
                </a:solidFill>
                <a:latin typeface="Times New Roman" panose="02020603050405020304" pitchFamily="18" charset="0"/>
                <a:cs typeface="Times New Roman" panose="02020603050405020304" pitchFamily="18" charset="0"/>
              </a:rPr>
              <a:t>нчы</a:t>
            </a:r>
            <a:r>
              <a:rPr lang="ru-RU" sz="1400" i="1" kern="1400" dirty="0" smtClean="0">
                <a:solidFill>
                  <a:srgbClr val="002060"/>
                </a:solidFill>
                <a:latin typeface="Times New Roman" panose="02020603050405020304" pitchFamily="18" charset="0"/>
                <a:cs typeface="Times New Roman" panose="02020603050405020304" pitchFamily="18" charset="0"/>
              </a:rPr>
              <a:t> ел </a:t>
            </a:r>
            <a:r>
              <a:rPr lang="ru-RU" sz="1400" i="1" kern="1400" dirty="0" err="1">
                <a:solidFill>
                  <a:srgbClr val="002060"/>
                </a:solidFill>
                <a:latin typeface="Times New Roman" panose="02020603050405020304" pitchFamily="18" charset="0"/>
                <a:cs typeface="Times New Roman" panose="02020603050405020304" pitchFamily="18" charset="0"/>
              </a:rPr>
              <a:t>белән</a:t>
            </a:r>
            <a:r>
              <a:rPr lang="ru-RU" sz="1400" i="1" kern="1400" dirty="0">
                <a:solidFill>
                  <a:srgbClr val="002060"/>
                </a:solidFill>
                <a:latin typeface="Times New Roman" panose="02020603050405020304" pitchFamily="18" charset="0"/>
                <a:cs typeface="Times New Roman" panose="02020603050405020304" pitchFamily="18" charset="0"/>
              </a:rPr>
              <a:t> </a:t>
            </a:r>
            <a:r>
              <a:rPr lang="ru-RU" sz="1400" i="1" kern="1400" dirty="0" err="1" smtClean="0">
                <a:solidFill>
                  <a:srgbClr val="002060"/>
                </a:solidFill>
                <a:latin typeface="Times New Roman" panose="02020603050405020304" pitchFamily="18" charset="0"/>
                <a:cs typeface="Times New Roman" panose="02020603050405020304" pitchFamily="18" charset="0"/>
              </a:rPr>
              <a:t>котлыйбыз</a:t>
            </a:r>
            <a:r>
              <a:rPr lang="ru-RU" sz="1400" i="1" kern="1400" dirty="0" smtClean="0">
                <a:solidFill>
                  <a:srgbClr val="002060"/>
                </a:solidFill>
                <a:latin typeface="Times New Roman" panose="02020603050405020304" pitchFamily="18" charset="0"/>
                <a:cs typeface="Times New Roman" panose="02020603050405020304" pitchFamily="18" charset="0"/>
              </a:rPr>
              <a:t>. </a:t>
            </a:r>
            <a:r>
              <a:rPr lang="ru-RU" sz="1400" i="1" kern="1400" dirty="0" err="1" smtClean="0">
                <a:solidFill>
                  <a:srgbClr val="002060"/>
                </a:solidFill>
                <a:latin typeface="Times New Roman" panose="02020603050405020304" pitchFamily="18" charset="0"/>
                <a:cs typeface="Times New Roman" panose="02020603050405020304" pitchFamily="18" charset="0"/>
              </a:rPr>
              <a:t>Сезгә</a:t>
            </a:r>
            <a:r>
              <a:rPr lang="ru-RU" sz="1400" i="1" kern="1400" dirty="0" smtClean="0">
                <a:solidFill>
                  <a:srgbClr val="002060"/>
                </a:solidFill>
                <a:latin typeface="Times New Roman" panose="02020603050405020304" pitchFamily="18" charset="0"/>
                <a:cs typeface="Times New Roman" panose="02020603050405020304" pitchFamily="18" charset="0"/>
              </a:rPr>
              <a:t> </a:t>
            </a:r>
            <a:r>
              <a:rPr lang="ru-RU" sz="1400" i="1" kern="1400" dirty="0" err="1" smtClean="0">
                <a:solidFill>
                  <a:srgbClr val="002060"/>
                </a:solidFill>
                <a:latin typeface="Times New Roman" panose="02020603050405020304" pitchFamily="18" charset="0"/>
                <a:cs typeface="Times New Roman" panose="02020603050405020304" pitchFamily="18" charset="0"/>
              </a:rPr>
              <a:t>сәламәтлек</a:t>
            </a:r>
            <a:r>
              <a:rPr lang="ru-RU" sz="1400" i="1" kern="1400" dirty="0" smtClean="0">
                <a:solidFill>
                  <a:srgbClr val="002060"/>
                </a:solidFill>
                <a:latin typeface="Times New Roman" panose="02020603050405020304" pitchFamily="18" charset="0"/>
                <a:cs typeface="Times New Roman" panose="02020603050405020304" pitchFamily="18" charset="0"/>
              </a:rPr>
              <a:t>, </a:t>
            </a:r>
            <a:r>
              <a:rPr lang="ru-RU" sz="1400" i="1" kern="1400" dirty="0" err="1" smtClean="0">
                <a:solidFill>
                  <a:srgbClr val="002060"/>
                </a:solidFill>
                <a:latin typeface="Times New Roman" panose="02020603050405020304" pitchFamily="18" charset="0"/>
                <a:cs typeface="Times New Roman" panose="02020603050405020304" pitchFamily="18" charset="0"/>
              </a:rPr>
              <a:t>бәхет</a:t>
            </a:r>
            <a:r>
              <a:rPr lang="ru-RU" sz="1400" i="1" kern="1400" dirty="0" smtClean="0">
                <a:solidFill>
                  <a:srgbClr val="002060"/>
                </a:solidFill>
                <a:latin typeface="Times New Roman" panose="02020603050405020304" pitchFamily="18" charset="0"/>
                <a:cs typeface="Times New Roman" panose="02020603050405020304" pitchFamily="18" charset="0"/>
              </a:rPr>
              <a:t>, </a:t>
            </a:r>
            <a:r>
              <a:rPr lang="ru-RU" sz="1400" i="1" kern="1400" dirty="0" err="1" smtClean="0">
                <a:solidFill>
                  <a:srgbClr val="002060"/>
                </a:solidFill>
                <a:latin typeface="Times New Roman" panose="02020603050405020304" pitchFamily="18" charset="0"/>
                <a:cs typeface="Times New Roman" panose="02020603050405020304" pitchFamily="18" charset="0"/>
              </a:rPr>
              <a:t>зур</a:t>
            </a:r>
            <a:r>
              <a:rPr lang="ru-RU" sz="1400" i="1" kern="1400" dirty="0" smtClean="0">
                <a:solidFill>
                  <a:srgbClr val="002060"/>
                </a:solidFill>
                <a:latin typeface="Times New Roman" panose="02020603050405020304" pitchFamily="18" charset="0"/>
                <a:cs typeface="Times New Roman" panose="02020603050405020304" pitchFamily="18" charset="0"/>
              </a:rPr>
              <a:t> </a:t>
            </a:r>
            <a:r>
              <a:rPr lang="ru-RU" sz="1400" i="1" kern="1400" dirty="0" err="1" smtClean="0">
                <a:solidFill>
                  <a:srgbClr val="002060"/>
                </a:solidFill>
                <a:latin typeface="Times New Roman" panose="02020603050405020304" pitchFamily="18" charset="0"/>
                <a:cs typeface="Times New Roman" panose="02020603050405020304" pitchFamily="18" charset="0"/>
              </a:rPr>
              <a:t>шатлыклар</a:t>
            </a:r>
            <a:r>
              <a:rPr lang="ru-RU" sz="1400" i="1" kern="1400" dirty="0" smtClean="0">
                <a:solidFill>
                  <a:srgbClr val="002060"/>
                </a:solidFill>
                <a:latin typeface="Times New Roman" panose="02020603050405020304" pitchFamily="18" charset="0"/>
                <a:cs typeface="Times New Roman" panose="02020603050405020304" pitchFamily="18" charset="0"/>
              </a:rPr>
              <a:t> </a:t>
            </a:r>
            <a:r>
              <a:rPr lang="ru-RU" sz="1400" i="1" kern="1400" dirty="0" err="1" smtClean="0">
                <a:solidFill>
                  <a:srgbClr val="002060"/>
                </a:solidFill>
                <a:latin typeface="Times New Roman" panose="02020603050405020304" pitchFamily="18" charset="0"/>
                <a:cs typeface="Times New Roman" panose="02020603050405020304" pitchFamily="18" charset="0"/>
              </a:rPr>
              <a:t>телибез</a:t>
            </a:r>
            <a:r>
              <a:rPr lang="ru-RU" sz="1400" i="1" kern="1400" dirty="0" smtClean="0">
                <a:solidFill>
                  <a:srgbClr val="002060"/>
                </a:solidFill>
                <a:latin typeface="Times New Roman" panose="02020603050405020304" pitchFamily="18" charset="0"/>
                <a:cs typeface="Times New Roman" panose="02020603050405020304" pitchFamily="18" charset="0"/>
              </a:rPr>
              <a:t>.  </a:t>
            </a:r>
            <a:r>
              <a:rPr lang="ru-RU" sz="1400" i="1" kern="1400" dirty="0" err="1" smtClean="0">
                <a:solidFill>
                  <a:srgbClr val="002060"/>
                </a:solidFill>
                <a:latin typeface="Times New Roman" panose="02020603050405020304" pitchFamily="18" charset="0"/>
                <a:cs typeface="Times New Roman" panose="02020603050405020304" pitchFamily="18" charset="0"/>
              </a:rPr>
              <a:t>Яңа</a:t>
            </a:r>
            <a:r>
              <a:rPr lang="ru-RU" sz="1400" i="1" kern="1400" dirty="0" smtClean="0">
                <a:solidFill>
                  <a:srgbClr val="002060"/>
                </a:solidFill>
                <a:latin typeface="Times New Roman" panose="02020603050405020304" pitchFamily="18" charset="0"/>
                <a:cs typeface="Times New Roman" panose="02020603050405020304" pitchFamily="18" charset="0"/>
              </a:rPr>
              <a:t> ел   </a:t>
            </a:r>
            <a:r>
              <a:rPr lang="ru-RU" sz="1400" i="1" kern="1400" dirty="0" err="1" smtClean="0">
                <a:solidFill>
                  <a:srgbClr val="002060"/>
                </a:solidFill>
                <a:latin typeface="Times New Roman" panose="02020603050405020304" pitchFamily="18" charset="0"/>
                <a:cs typeface="Times New Roman" panose="02020603050405020304" pitchFamily="18" charset="0"/>
              </a:rPr>
              <a:t>чып-чын</a:t>
            </a:r>
            <a:r>
              <a:rPr lang="ru-RU" sz="1400" i="1" kern="1400" dirty="0" smtClean="0">
                <a:solidFill>
                  <a:srgbClr val="002060"/>
                </a:solidFill>
                <a:latin typeface="Times New Roman" panose="02020603050405020304" pitchFamily="18" charset="0"/>
                <a:cs typeface="Times New Roman" panose="02020603050405020304" pitchFamily="18" charset="0"/>
              </a:rPr>
              <a:t> </a:t>
            </a:r>
            <a:r>
              <a:rPr lang="ru-RU" sz="1400" i="1" kern="1400" dirty="0" err="1">
                <a:solidFill>
                  <a:srgbClr val="002060"/>
                </a:solidFill>
                <a:latin typeface="Times New Roman" panose="02020603050405020304" pitchFamily="18" charset="0"/>
                <a:cs typeface="Times New Roman" panose="02020603050405020304" pitchFamily="18" charset="0"/>
              </a:rPr>
              <a:t>могҗизага</a:t>
            </a:r>
            <a:r>
              <a:rPr lang="ru-RU" sz="1400" i="1" kern="1400" dirty="0">
                <a:solidFill>
                  <a:srgbClr val="002060"/>
                </a:solidFill>
                <a:latin typeface="Times New Roman" panose="02020603050405020304" pitchFamily="18" charset="0"/>
                <a:cs typeface="Times New Roman" panose="02020603050405020304" pitchFamily="18" charset="0"/>
              </a:rPr>
              <a:t> </a:t>
            </a:r>
            <a:r>
              <a:rPr lang="ru-RU" sz="1400" i="1" kern="1400" dirty="0" err="1">
                <a:solidFill>
                  <a:srgbClr val="002060"/>
                </a:solidFill>
                <a:latin typeface="Times New Roman" panose="02020603050405020304" pitchFamily="18" charset="0"/>
                <a:cs typeface="Times New Roman" panose="02020603050405020304" pitchFamily="18" charset="0"/>
              </a:rPr>
              <a:t>әверелсен</a:t>
            </a:r>
            <a:r>
              <a:rPr lang="ru-RU" sz="1400" i="1" kern="1400" dirty="0">
                <a:solidFill>
                  <a:srgbClr val="002060"/>
                </a:solidFill>
                <a:latin typeface="Times New Roman" panose="02020603050405020304" pitchFamily="18" charset="0"/>
                <a:cs typeface="Times New Roman" panose="02020603050405020304" pitchFamily="18" charset="0"/>
              </a:rPr>
              <a:t>, </a:t>
            </a:r>
            <a:r>
              <a:rPr lang="ru-RU" sz="1400" i="1" kern="1400" dirty="0" err="1" smtClean="0">
                <a:solidFill>
                  <a:srgbClr val="002060"/>
                </a:solidFill>
                <a:latin typeface="Times New Roman" panose="02020603050405020304" pitchFamily="18" charset="0"/>
                <a:cs typeface="Times New Roman" panose="02020603050405020304" pitchFamily="18" charset="0"/>
              </a:rPr>
              <a:t>матур</a:t>
            </a:r>
            <a:r>
              <a:rPr lang="ru-RU" sz="1400" i="1" kern="1400" dirty="0" smtClean="0">
                <a:solidFill>
                  <a:srgbClr val="002060"/>
                </a:solidFill>
                <a:latin typeface="Times New Roman" panose="02020603050405020304" pitchFamily="18" charset="0"/>
                <a:cs typeface="Times New Roman" panose="02020603050405020304" pitchFamily="18" charset="0"/>
              </a:rPr>
              <a:t> </a:t>
            </a:r>
            <a:r>
              <a:rPr lang="ru-RU" sz="1400" i="1" kern="1400" dirty="0" err="1">
                <a:solidFill>
                  <a:srgbClr val="002060"/>
                </a:solidFill>
                <a:latin typeface="Times New Roman" panose="02020603050405020304" pitchFamily="18" charset="0"/>
                <a:cs typeface="Times New Roman" panose="02020603050405020304" pitchFamily="18" charset="0"/>
              </a:rPr>
              <a:t>хыяллар</a:t>
            </a:r>
            <a:r>
              <a:rPr lang="ru-RU" sz="1400" i="1" kern="1400" dirty="0">
                <a:solidFill>
                  <a:srgbClr val="002060"/>
                </a:solidFill>
                <a:latin typeface="Times New Roman" panose="02020603050405020304" pitchFamily="18" charset="0"/>
                <a:cs typeface="Times New Roman" panose="02020603050405020304" pitchFamily="18" charset="0"/>
              </a:rPr>
              <a:t>  </a:t>
            </a:r>
            <a:r>
              <a:rPr lang="ru-RU" sz="1400" i="1" kern="1400" dirty="0" smtClean="0">
                <a:solidFill>
                  <a:srgbClr val="002060"/>
                </a:solidFill>
                <a:latin typeface="Times New Roman" panose="02020603050405020304" pitchFamily="18" charset="0"/>
                <a:cs typeface="Times New Roman" panose="02020603050405020304" pitchFamily="18" charset="0"/>
              </a:rPr>
              <a:t> </a:t>
            </a:r>
            <a:r>
              <a:rPr lang="ru-RU" sz="1400" i="1" kern="1400" dirty="0" err="1" smtClean="0">
                <a:solidFill>
                  <a:srgbClr val="002060"/>
                </a:solidFill>
                <a:latin typeface="Times New Roman" panose="02020603050405020304" pitchFamily="18" charset="0"/>
                <a:cs typeface="Times New Roman" panose="02020603050405020304" pitchFamily="18" charset="0"/>
              </a:rPr>
              <a:t>чынга</a:t>
            </a:r>
            <a:r>
              <a:rPr lang="ru-RU" sz="1400" i="1" kern="1400" dirty="0" smtClean="0">
                <a:solidFill>
                  <a:srgbClr val="002060"/>
                </a:solidFill>
                <a:latin typeface="Times New Roman" panose="02020603050405020304" pitchFamily="18" charset="0"/>
                <a:cs typeface="Times New Roman" panose="02020603050405020304" pitchFamily="18" charset="0"/>
              </a:rPr>
              <a:t> </a:t>
            </a:r>
            <a:r>
              <a:rPr lang="ru-RU" sz="1400" i="1" kern="1400" dirty="0" err="1" smtClean="0">
                <a:solidFill>
                  <a:srgbClr val="002060"/>
                </a:solidFill>
                <a:latin typeface="Times New Roman" panose="02020603050405020304" pitchFamily="18" charset="0"/>
                <a:cs typeface="Times New Roman" panose="02020603050405020304" pitchFamily="18" charset="0"/>
              </a:rPr>
              <a:t>ашсын</a:t>
            </a:r>
            <a:r>
              <a:rPr lang="ru-RU" sz="1400" i="1" kern="1400" dirty="0" smtClean="0">
                <a:solidFill>
                  <a:srgbClr val="002060"/>
                </a:solidFill>
                <a:latin typeface="Times New Roman" panose="02020603050405020304" pitchFamily="18" charset="0"/>
                <a:cs typeface="Times New Roman" panose="02020603050405020304" pitchFamily="18" charset="0"/>
              </a:rPr>
              <a:t>!  </a:t>
            </a:r>
          </a:p>
          <a:p>
            <a:pPr>
              <a:spcAft>
                <a:spcPts val="600"/>
              </a:spcAft>
            </a:pPr>
            <a:r>
              <a:rPr lang="ru-RU" sz="1400" i="1" kern="1400" dirty="0" smtClean="0">
                <a:solidFill>
                  <a:srgbClr val="002060"/>
                </a:solidFill>
                <a:latin typeface="Times New Roman" panose="02020603050405020304" pitchFamily="18" charset="0"/>
                <a:cs typeface="Times New Roman" panose="02020603050405020304" pitchFamily="18" charset="0"/>
              </a:rPr>
              <a:t> </a:t>
            </a:r>
            <a:r>
              <a:rPr lang="ru-RU" sz="1400" b="1" kern="1400" dirty="0" err="1" smtClean="0">
                <a:solidFill>
                  <a:srgbClr val="002060"/>
                </a:solidFill>
                <a:latin typeface="Times New Roman" panose="02020603050405020304" pitchFamily="18" charset="0"/>
                <a:cs typeface="Times New Roman" panose="02020603050405020304" pitchFamily="18" charset="0"/>
              </a:rPr>
              <a:t>Сезне</a:t>
            </a:r>
            <a:r>
              <a:rPr lang="ru-RU" sz="1400" b="1" kern="1400" dirty="0" smtClean="0">
                <a:solidFill>
                  <a:srgbClr val="002060"/>
                </a:solidFill>
                <a:latin typeface="Times New Roman" panose="02020603050405020304" pitchFamily="18" charset="0"/>
                <a:cs typeface="Times New Roman" panose="02020603050405020304" pitchFamily="18" charset="0"/>
              </a:rPr>
              <a:t> </a:t>
            </a:r>
            <a:r>
              <a:rPr lang="ru-RU" sz="1400" b="1" kern="1400" dirty="0" err="1">
                <a:solidFill>
                  <a:srgbClr val="002060"/>
                </a:solidFill>
                <a:latin typeface="Times New Roman" panose="02020603050405020304" pitchFamily="18" charset="0"/>
                <a:cs typeface="Times New Roman" panose="02020603050405020304" pitchFamily="18" charset="0"/>
              </a:rPr>
              <a:t>яратып</a:t>
            </a:r>
            <a:r>
              <a:rPr lang="ru-RU" sz="1400" b="1" kern="1400" dirty="0">
                <a:solidFill>
                  <a:srgbClr val="002060"/>
                </a:solidFill>
                <a:latin typeface="Times New Roman" panose="02020603050405020304" pitchFamily="18" charset="0"/>
                <a:cs typeface="Times New Roman" panose="02020603050405020304" pitchFamily="18" charset="0"/>
              </a:rPr>
              <a:t> Кыш </a:t>
            </a:r>
            <a:r>
              <a:rPr lang="ru-RU" sz="1400" b="1" kern="1400" dirty="0" err="1" smtClean="0">
                <a:solidFill>
                  <a:srgbClr val="002060"/>
                </a:solidFill>
                <a:latin typeface="Times New Roman" panose="02020603050405020304" pitchFamily="18" charset="0"/>
                <a:cs typeface="Times New Roman" panose="02020603050405020304" pitchFamily="18" charset="0"/>
              </a:rPr>
              <a:t>бабай</a:t>
            </a:r>
            <a:r>
              <a:rPr lang="ru-RU" sz="1400" b="1" kern="1400" dirty="0" smtClean="0">
                <a:solidFill>
                  <a:srgbClr val="002060"/>
                </a:solidFill>
                <a:latin typeface="Times New Roman" panose="02020603050405020304" pitchFamily="18" charset="0"/>
                <a:cs typeface="Times New Roman" panose="02020603050405020304" pitchFamily="18" charset="0"/>
              </a:rPr>
              <a:t>  </a:t>
            </a:r>
            <a:r>
              <a:rPr lang="tt-RU" sz="1400" b="1" kern="1400" dirty="0" smtClean="0">
                <a:solidFill>
                  <a:srgbClr val="002060"/>
                </a:solidFill>
                <a:latin typeface="Times New Roman" panose="02020603050405020304" pitchFamily="18" charset="0"/>
                <a:cs typeface="Times New Roman" panose="02020603050405020304" pitchFamily="18" charset="0"/>
              </a:rPr>
              <a:t>һәм Кар кызы</a:t>
            </a:r>
            <a:endParaRPr lang="ru-RU" sz="1400" b="1" kern="1400" dirty="0" smtClean="0">
              <a:solidFill>
                <a:srgbClr val="002060"/>
              </a:solidFill>
              <a:latin typeface="Times New Roman" panose="02020603050405020304" pitchFamily="18" charset="0"/>
              <a:cs typeface="Times New Roman" panose="02020603050405020304" pitchFamily="18" charset="0"/>
            </a:endParaRPr>
          </a:p>
          <a:p>
            <a:pPr>
              <a:lnSpc>
                <a:spcPct val="119000"/>
              </a:lnSpc>
              <a:spcAft>
                <a:spcPts val="600"/>
              </a:spcAft>
            </a:pPr>
            <a:r>
              <a:rPr lang="ru-RU" sz="1200" b="1" i="1" kern="1400" dirty="0">
                <a:solidFill>
                  <a:srgbClr val="000000"/>
                </a:solidFill>
                <a:latin typeface="Times New Roman" panose="02020603050405020304" pitchFamily="18" charset="0"/>
                <a:cs typeface="Times New Roman" panose="02020603050405020304" pitchFamily="18" charset="0"/>
              </a:rPr>
              <a:t> </a:t>
            </a:r>
            <a:r>
              <a:rPr lang="ru-RU" sz="1200" b="1" i="1" kern="1400" dirty="0" smtClean="0">
                <a:solidFill>
                  <a:srgbClr val="000000"/>
                </a:solidFill>
                <a:latin typeface="Times New Roman" panose="02020603050405020304" pitchFamily="18" charset="0"/>
                <a:cs typeface="Times New Roman" panose="02020603050405020304" pitchFamily="18" charset="0"/>
              </a:rPr>
              <a:t>     </a:t>
            </a:r>
            <a:endParaRPr lang="ru-RU" sz="800" i="1" kern="1400" dirty="0">
              <a:ln>
                <a:noFill/>
              </a:ln>
              <a:solidFill>
                <a:srgbClr val="000000"/>
              </a:solidFill>
              <a:effectLst/>
              <a:latin typeface="Gabriola" panose="04040605051002020D02" pitchFamily="82" charset="0"/>
            </a:endParaRPr>
          </a:p>
        </p:txBody>
      </p:sp>
      <p:sp>
        <p:nvSpPr>
          <p:cNvPr id="9" name="Text Box 3"/>
          <p:cNvSpPr txBox="1">
            <a:spLocks noChangeArrowheads="1"/>
          </p:cNvSpPr>
          <p:nvPr/>
        </p:nvSpPr>
        <p:spPr bwMode="auto">
          <a:xfrm>
            <a:off x="258939" y="2413147"/>
            <a:ext cx="4695927" cy="179182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D2D2D2"/>
                  </a:outerShdw>
                </a:effectLst>
              </a14:hiddenEffects>
            </a:ext>
          </a:extLst>
        </p:spPr>
        <p:txBody>
          <a:bodyPr vert="horz" wrap="square" lIns="36576" tIns="36576" rIns="36576" bIns="36576" numCol="1" anchor="t" anchorCtr="0" compatLnSpc="1">
            <a:prstTxWarp prst="textNoShape">
              <a:avLst/>
            </a:prstTxWarp>
          </a:bodyPr>
          <a:lstStyle/>
          <a:p>
            <a:pPr>
              <a:lnSpc>
                <a:spcPct val="119000"/>
              </a:lnSpc>
              <a:spcAft>
                <a:spcPts val="600"/>
              </a:spcAft>
            </a:pPr>
            <a:r>
              <a:rPr lang="ru-RU" sz="1400" i="1" dirty="0">
                <a:solidFill>
                  <a:srgbClr val="FF0000"/>
                </a:solidFill>
                <a:latin typeface="Times New Roman" panose="02020603050405020304" pitchFamily="18" charset="0"/>
              </a:rPr>
              <a:t>Ел </a:t>
            </a:r>
            <a:r>
              <a:rPr lang="ru-RU" sz="1400" i="1" dirty="0" err="1">
                <a:solidFill>
                  <a:srgbClr val="FF0000"/>
                </a:solidFill>
                <a:latin typeface="Times New Roman" panose="02020603050405020304" pitchFamily="18" charset="0"/>
              </a:rPr>
              <a:t>тәрбиячесе</a:t>
            </a:r>
            <a:r>
              <a:rPr lang="ru-RU" sz="1400" i="1" dirty="0">
                <a:solidFill>
                  <a:srgbClr val="FF0000"/>
                </a:solidFill>
                <a:latin typeface="Times New Roman" panose="02020603050405020304" pitchFamily="18" charset="0"/>
              </a:rPr>
              <a:t> -</a:t>
            </a:r>
            <a:r>
              <a:rPr lang="ru-RU" sz="1400" i="1" dirty="0" smtClean="0">
                <a:solidFill>
                  <a:srgbClr val="FF0000"/>
                </a:solidFill>
                <a:latin typeface="Times New Roman" panose="02020603050405020304" pitchFamily="18" charset="0"/>
              </a:rPr>
              <a:t>2026» </a:t>
            </a:r>
            <a:r>
              <a:rPr lang="ru-RU" sz="1400" i="1" dirty="0" err="1">
                <a:solidFill>
                  <a:srgbClr val="000000"/>
                </a:solidFill>
                <a:latin typeface="Times New Roman" panose="02020603050405020304" pitchFamily="18" charset="0"/>
              </a:rPr>
              <a:t>Районкүләм</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бәйгедә</a:t>
            </a:r>
            <a:r>
              <a:rPr lang="ru-RU" sz="1400" i="1" dirty="0">
                <a:solidFill>
                  <a:srgbClr val="000000"/>
                </a:solidFill>
                <a:latin typeface="Times New Roman" panose="02020603050405020304" pitchFamily="18" charset="0"/>
              </a:rPr>
              <a:t> </a:t>
            </a:r>
            <a:r>
              <a:rPr lang="ru-RU" sz="1400" i="1" dirty="0" smtClean="0">
                <a:solidFill>
                  <a:srgbClr val="000000"/>
                </a:solidFill>
                <a:latin typeface="Times New Roman" panose="02020603050405020304" pitchFamily="18" charset="0"/>
              </a:rPr>
              <a:t>«</a:t>
            </a:r>
            <a:r>
              <a:rPr lang="ru-RU" sz="1400" i="1" dirty="0" err="1" smtClean="0">
                <a:solidFill>
                  <a:srgbClr val="000000"/>
                </a:solidFill>
                <a:latin typeface="Times New Roman" panose="02020603050405020304" pitchFamily="18" charset="0"/>
              </a:rPr>
              <a:t>Халык</a:t>
            </a:r>
            <a:r>
              <a:rPr lang="ru-RU" sz="1400" i="1" dirty="0" smtClean="0">
                <a:solidFill>
                  <a:srgbClr val="000000"/>
                </a:solidFill>
                <a:latin typeface="Times New Roman" panose="02020603050405020304" pitchFamily="18" charset="0"/>
              </a:rPr>
              <a:t> </a:t>
            </a:r>
            <a:r>
              <a:rPr lang="ru-RU" sz="1400" i="1" dirty="0" err="1" smtClean="0">
                <a:solidFill>
                  <a:srgbClr val="000000"/>
                </a:solidFill>
                <a:latin typeface="Times New Roman" panose="02020603050405020304" pitchFamily="18" charset="0"/>
              </a:rPr>
              <a:t>традициял</a:t>
            </a:r>
            <a:r>
              <a:rPr lang="tt-RU" sz="1400" i="1" dirty="0" smtClean="0">
                <a:solidFill>
                  <a:srgbClr val="000000"/>
                </a:solidFill>
                <a:latin typeface="Times New Roman" panose="02020603050405020304" pitchFamily="18" charset="0"/>
              </a:rPr>
              <a:t>әрен саклаучы” номина</a:t>
            </a:r>
            <a:r>
              <a:rPr lang="ru-RU" sz="1400" i="1" dirty="0" err="1" smtClean="0">
                <a:solidFill>
                  <a:srgbClr val="000000"/>
                </a:solidFill>
                <a:latin typeface="Times New Roman" panose="02020603050405020304" pitchFamily="18" charset="0"/>
              </a:rPr>
              <a:t>ция</a:t>
            </a:r>
            <a:r>
              <a:rPr lang="ru-RU" sz="1400" i="1" dirty="0" smtClean="0">
                <a:solidFill>
                  <a:srgbClr val="000000"/>
                </a:solidFill>
                <a:latin typeface="Times New Roman" panose="02020603050405020304" pitchFamily="18" charset="0"/>
              </a:rPr>
              <a:t> </a:t>
            </a:r>
            <a:r>
              <a:rPr lang="ru-RU" sz="1400" i="1" dirty="0" err="1" smtClean="0">
                <a:solidFill>
                  <a:srgbClr val="000000"/>
                </a:solidFill>
                <a:latin typeface="Times New Roman" panose="02020603050405020304" pitchFamily="18" charset="0"/>
              </a:rPr>
              <a:t>иясе</a:t>
            </a:r>
            <a:r>
              <a:rPr lang="ru-RU" sz="1400" i="1" dirty="0" smtClean="0">
                <a:solidFill>
                  <a:srgbClr val="000000"/>
                </a:solidFill>
                <a:latin typeface="Times New Roman" panose="02020603050405020304" pitchFamily="18" charset="0"/>
              </a:rPr>
              <a:t> Ш</a:t>
            </a:r>
            <a:r>
              <a:rPr lang="tt-RU" sz="1400" i="1" dirty="0" smtClean="0">
                <a:solidFill>
                  <a:srgbClr val="000000"/>
                </a:solidFill>
                <a:latin typeface="Times New Roman" panose="02020603050405020304" pitchFamily="18" charset="0"/>
              </a:rPr>
              <a:t>әйхетдинова Ф.Н. </a:t>
            </a:r>
            <a:r>
              <a:rPr lang="ru-RU" sz="1400" i="1" dirty="0" err="1" smtClean="0">
                <a:solidFill>
                  <a:srgbClr val="000000"/>
                </a:solidFill>
                <a:latin typeface="Times New Roman" panose="02020603050405020304" pitchFamily="18" charset="0"/>
              </a:rPr>
              <a:t>һәм</a:t>
            </a:r>
            <a:r>
              <a:rPr lang="ru-RU" sz="1400" i="1" dirty="0" smtClean="0">
                <a:solidFill>
                  <a:srgbClr val="000000"/>
                </a:solidFill>
                <a:latin typeface="Times New Roman" panose="02020603050405020304" pitchFamily="18" charset="0"/>
              </a:rPr>
              <a:t> «</a:t>
            </a:r>
            <a:r>
              <a:rPr lang="ru-RU" sz="1400" i="1" dirty="0" err="1" smtClean="0">
                <a:solidFill>
                  <a:srgbClr val="000000"/>
                </a:solidFill>
                <a:latin typeface="Times New Roman" panose="02020603050405020304" pitchFamily="18" charset="0"/>
              </a:rPr>
              <a:t>Иң</a:t>
            </a:r>
            <a:r>
              <a:rPr lang="ru-RU" sz="1400" i="1" dirty="0" smtClean="0">
                <a:solidFill>
                  <a:srgbClr val="000000"/>
                </a:solidFill>
                <a:latin typeface="Times New Roman" panose="02020603050405020304" pitchFamily="18" charset="0"/>
              </a:rPr>
              <a:t> </a:t>
            </a:r>
            <a:r>
              <a:rPr lang="ru-RU" sz="1400" i="1" dirty="0" err="1" smtClean="0">
                <a:solidFill>
                  <a:srgbClr val="000000"/>
                </a:solidFill>
                <a:latin typeface="Times New Roman" panose="02020603050405020304" pitchFamily="18" charset="0"/>
              </a:rPr>
              <a:t>иҗади</a:t>
            </a:r>
            <a:r>
              <a:rPr lang="ru-RU" sz="1400" i="1" dirty="0" smtClean="0">
                <a:solidFill>
                  <a:srgbClr val="000000"/>
                </a:solidFill>
                <a:latin typeface="Times New Roman" panose="02020603050405020304" pitchFamily="18" charset="0"/>
              </a:rPr>
              <a:t> </a:t>
            </a:r>
            <a:r>
              <a:rPr lang="ru-RU" sz="1400" i="1" dirty="0" err="1" smtClean="0">
                <a:solidFill>
                  <a:srgbClr val="000000"/>
                </a:solidFill>
                <a:latin typeface="Times New Roman" panose="02020603050405020304" pitchFamily="18" charset="0"/>
              </a:rPr>
              <a:t>тәрбияче</a:t>
            </a:r>
            <a:r>
              <a:rPr lang="ru-RU" sz="1400" i="1" dirty="0" smtClean="0">
                <a:solidFill>
                  <a:srgbClr val="000000"/>
                </a:solidFill>
                <a:latin typeface="Times New Roman" panose="02020603050405020304" pitchFamily="18" charset="0"/>
              </a:rPr>
              <a:t>» номинация </a:t>
            </a:r>
            <a:r>
              <a:rPr lang="ru-RU" sz="1400" i="1" dirty="0" err="1">
                <a:solidFill>
                  <a:srgbClr val="000000"/>
                </a:solidFill>
                <a:latin typeface="Times New Roman" panose="02020603050405020304" pitchFamily="18" charset="0"/>
              </a:rPr>
              <a:t>иясе</a:t>
            </a:r>
            <a:r>
              <a:rPr lang="ru-RU" sz="1400" i="1" dirty="0">
                <a:solidFill>
                  <a:srgbClr val="000000"/>
                </a:solidFill>
                <a:latin typeface="Times New Roman" panose="02020603050405020304" pitchFamily="18" charset="0"/>
              </a:rPr>
              <a:t> </a:t>
            </a:r>
            <a:r>
              <a:rPr lang="ru-RU" sz="1400" i="1" dirty="0" err="1" smtClean="0">
                <a:solidFill>
                  <a:srgbClr val="000000"/>
                </a:solidFill>
                <a:latin typeface="Times New Roman" panose="02020603050405020304" pitchFamily="18" charset="0"/>
              </a:rPr>
              <a:t>Мөбәрәк</a:t>
            </a:r>
            <a:r>
              <a:rPr lang="ru-RU" sz="1400" i="1" dirty="0" smtClean="0">
                <a:solidFill>
                  <a:srgbClr val="000000"/>
                </a:solidFill>
                <a:latin typeface="Times New Roman" panose="02020603050405020304" pitchFamily="18" charset="0"/>
              </a:rPr>
              <a:t>-шина Л.Х.! </a:t>
            </a:r>
            <a:r>
              <a:rPr lang="ru-RU" sz="1400" i="1" dirty="0" err="1">
                <a:solidFill>
                  <a:srgbClr val="000000"/>
                </a:solidFill>
                <a:latin typeface="Times New Roman" panose="02020603050405020304" pitchFamily="18" charset="0"/>
              </a:rPr>
              <a:t>Сезне</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лаеклы</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җиңүләрегез</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белән</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котлыйбыз</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Ирешелгәннәрдә</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генә</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тукталып</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калмаска</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һәрвакыт</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алга</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барырга</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яңа</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үрләрне</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яулавыгызны</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телибез</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Уңышка</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ирешү</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юлында</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һәрвакыт</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бәхетле</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йолдыз</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балкысын</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алда</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торган</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барлык</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җиңүләр</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дә</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шундый</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ук</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якты</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һәм</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лаеклы</a:t>
            </a:r>
            <a:r>
              <a:rPr lang="ru-RU" sz="1400" i="1" dirty="0">
                <a:solidFill>
                  <a:srgbClr val="000000"/>
                </a:solidFill>
                <a:latin typeface="Times New Roman" panose="02020603050405020304" pitchFamily="18" charset="0"/>
              </a:rPr>
              <a:t> </a:t>
            </a:r>
            <a:r>
              <a:rPr lang="ru-RU" sz="1400" i="1" dirty="0" err="1">
                <a:solidFill>
                  <a:srgbClr val="000000"/>
                </a:solidFill>
                <a:latin typeface="Times New Roman" panose="02020603050405020304" pitchFamily="18" charset="0"/>
              </a:rPr>
              <a:t>булсын</a:t>
            </a:r>
            <a:r>
              <a:rPr lang="ru-RU" sz="1400" i="1" dirty="0">
                <a:solidFill>
                  <a:srgbClr val="000000"/>
                </a:solidFill>
                <a:latin typeface="Times New Roman" panose="02020603050405020304" pitchFamily="18" charset="0"/>
              </a:rPr>
              <a:t>!</a:t>
            </a:r>
            <a:endParaRPr lang="ru-RU" sz="536" kern="1400" dirty="0">
              <a:solidFill>
                <a:srgbClr val="000000"/>
              </a:solidFill>
              <a:latin typeface="Gabriola" panose="04040605051002020D02" pitchFamily="82" charset="0"/>
            </a:endParaRPr>
          </a:p>
          <a:p>
            <a:pPr>
              <a:lnSpc>
                <a:spcPct val="119000"/>
              </a:lnSpc>
              <a:spcAft>
                <a:spcPts val="600"/>
              </a:spcAft>
            </a:pPr>
            <a:r>
              <a:rPr lang="ru-RU" sz="536" kern="1400" dirty="0">
                <a:solidFill>
                  <a:srgbClr val="000000"/>
                </a:solidFill>
                <a:latin typeface="Gabriola" panose="04040605051002020D02" pitchFamily="82" charset="0"/>
              </a:rPr>
              <a:t> </a:t>
            </a:r>
            <a:endParaRPr lang="ru-RU" sz="536" kern="1400" dirty="0">
              <a:ln>
                <a:noFill/>
              </a:ln>
              <a:solidFill>
                <a:srgbClr val="000000"/>
              </a:solidFill>
              <a:effectLst/>
              <a:latin typeface="Gabriola" panose="04040605051002020D02" pitchFamily="82" charset="0"/>
            </a:endParaRPr>
          </a:p>
        </p:txBody>
      </p:sp>
      <p:sp>
        <p:nvSpPr>
          <p:cNvPr id="16" name="Прямоугольник 15"/>
          <p:cNvSpPr/>
          <p:nvPr/>
        </p:nvSpPr>
        <p:spPr>
          <a:xfrm>
            <a:off x="8904674" y="2157040"/>
            <a:ext cx="2805490" cy="3631763"/>
          </a:xfrm>
          <a:prstGeom prst="rect">
            <a:avLst/>
          </a:prstGeom>
        </p:spPr>
        <p:txBody>
          <a:bodyPr wrap="square">
            <a:spAutoFit/>
          </a:bodyPr>
          <a:lstStyle/>
          <a:p>
            <a:pPr algn="ctr"/>
            <a:r>
              <a:rPr lang="ru-RU" altLang="ru-RU" b="1" dirty="0">
                <a:solidFill>
                  <a:srgbClr val="FF0000"/>
                </a:solidFill>
                <a:latin typeface="Times New Roman" panose="02020603050405020304" pitchFamily="18" charset="0"/>
              </a:rPr>
              <a:t> </a:t>
            </a:r>
            <a:endParaRPr lang="ru-RU" altLang="ru-RU" b="1" dirty="0" smtClean="0">
              <a:solidFill>
                <a:srgbClr val="FF0000"/>
              </a:solidFill>
              <a:latin typeface="Times New Roman" panose="02020603050405020304" pitchFamily="18" charset="0"/>
            </a:endParaRPr>
          </a:p>
          <a:p>
            <a:pPr algn="ctr"/>
            <a:r>
              <a:rPr lang="ru-RU" altLang="ru-RU" sz="1400" b="1" dirty="0" err="1" smtClean="0">
                <a:solidFill>
                  <a:srgbClr val="FF0000"/>
                </a:solidFill>
                <a:latin typeface="Times New Roman" panose="02020603050405020304" pitchFamily="18" charset="0"/>
              </a:rPr>
              <a:t>Хөрмәтле</a:t>
            </a:r>
            <a:endParaRPr lang="ru-RU" altLang="ru-RU" sz="1400" b="1" dirty="0" smtClean="0">
              <a:solidFill>
                <a:srgbClr val="FF0000"/>
              </a:solidFill>
              <a:latin typeface="Times New Roman" panose="02020603050405020304" pitchFamily="18" charset="0"/>
            </a:endParaRPr>
          </a:p>
          <a:p>
            <a:pPr algn="ctr"/>
            <a:r>
              <a:rPr lang="ru-RU" altLang="ru-RU" sz="1400" b="1" dirty="0" smtClean="0">
                <a:solidFill>
                  <a:srgbClr val="FF0000"/>
                </a:solidFill>
                <a:latin typeface="Times New Roman" panose="02020603050405020304" pitchFamily="18" charset="0"/>
              </a:rPr>
              <a:t> </a:t>
            </a:r>
            <a:r>
              <a:rPr lang="ru-RU" altLang="ru-RU" sz="1400" b="1" dirty="0" err="1" smtClean="0">
                <a:solidFill>
                  <a:srgbClr val="FF0000"/>
                </a:solidFill>
                <a:latin typeface="Times New Roman" panose="02020603050405020304" pitchFamily="18" charset="0"/>
              </a:rPr>
              <a:t>Резедә</a:t>
            </a:r>
            <a:r>
              <a:rPr lang="ru-RU" altLang="ru-RU" sz="1400" b="1" dirty="0" smtClean="0">
                <a:solidFill>
                  <a:srgbClr val="FF0000"/>
                </a:solidFill>
                <a:latin typeface="Times New Roman" panose="02020603050405020304" pitchFamily="18" charset="0"/>
              </a:rPr>
              <a:t> </a:t>
            </a:r>
            <a:r>
              <a:rPr lang="ru-RU" altLang="ru-RU" sz="1400" b="1" dirty="0" err="1" smtClean="0">
                <a:solidFill>
                  <a:srgbClr val="FF0000"/>
                </a:solidFill>
                <a:latin typeface="Times New Roman" panose="02020603050405020304" pitchFamily="18" charset="0"/>
              </a:rPr>
              <a:t>Таһирҗановна</a:t>
            </a:r>
            <a:r>
              <a:rPr lang="ru-RU" altLang="ru-RU" sz="1400" b="1" dirty="0" smtClean="0">
                <a:solidFill>
                  <a:srgbClr val="FF0000"/>
                </a:solidFill>
                <a:latin typeface="Times New Roman" panose="02020603050405020304" pitchFamily="18" charset="0"/>
              </a:rPr>
              <a:t>!</a:t>
            </a:r>
          </a:p>
          <a:p>
            <a:pPr algn="ctr"/>
            <a:r>
              <a:rPr lang="ru-RU" altLang="ru-RU" sz="1400" dirty="0">
                <a:solidFill>
                  <a:srgbClr val="FF0000"/>
                </a:solidFill>
                <a:latin typeface="Times New Roman" panose="02020603050405020304" pitchFamily="18" charset="0"/>
              </a:rPr>
              <a:t/>
            </a:r>
            <a:br>
              <a:rPr lang="ru-RU" altLang="ru-RU" sz="1400" dirty="0">
                <a:solidFill>
                  <a:srgbClr val="FF0000"/>
                </a:solidFill>
                <a:latin typeface="Times New Roman" panose="02020603050405020304" pitchFamily="18" charset="0"/>
              </a:rPr>
            </a:br>
            <a:r>
              <a:rPr lang="ru-RU" altLang="ru-RU" sz="1400" dirty="0" smtClean="0">
                <a:solidFill>
                  <a:srgbClr val="FF0000"/>
                </a:solidFill>
                <a:latin typeface="Times New Roman" panose="02020603050405020304" pitchFamily="18" charset="0"/>
              </a:rPr>
              <a:t>                      </a:t>
            </a:r>
            <a:r>
              <a:rPr lang="ru-RU" altLang="ru-RU" sz="1300" i="1" dirty="0" err="1" smtClean="0">
                <a:solidFill>
                  <a:srgbClr val="000000"/>
                </a:solidFill>
                <a:latin typeface="Times New Roman" panose="02020603050405020304" pitchFamily="18" charset="0"/>
              </a:rPr>
              <a:t>Сезне</a:t>
            </a:r>
            <a:r>
              <a:rPr lang="ru-RU" altLang="ru-RU" sz="1300" i="1" dirty="0" smtClean="0">
                <a:solidFill>
                  <a:srgbClr val="000000"/>
                </a:solidFill>
                <a:latin typeface="Times New Roman" panose="02020603050405020304" pitchFamily="18" charset="0"/>
              </a:rPr>
              <a:t> </a:t>
            </a:r>
            <a:r>
              <a:rPr lang="ru-RU" altLang="ru-RU" sz="1300" i="1" dirty="0" err="1">
                <a:solidFill>
                  <a:srgbClr val="000000"/>
                </a:solidFill>
                <a:latin typeface="Times New Roman" panose="02020603050405020304" pitchFamily="18" charset="0"/>
              </a:rPr>
              <a:t>олы</a:t>
            </a:r>
            <a:r>
              <a:rPr lang="ru-RU" altLang="ru-RU" sz="1300" i="1" dirty="0">
                <a:solidFill>
                  <a:srgbClr val="000000"/>
                </a:solidFill>
                <a:latin typeface="Times New Roman" panose="02020603050405020304" pitchFamily="18" charset="0"/>
              </a:rPr>
              <a:t> </a:t>
            </a:r>
            <a:r>
              <a:rPr lang="ru-RU" altLang="ru-RU" sz="1300" i="1" dirty="0" err="1">
                <a:solidFill>
                  <a:srgbClr val="000000"/>
                </a:solidFill>
                <a:latin typeface="Times New Roman" panose="02020603050405020304" pitchFamily="18" charset="0"/>
              </a:rPr>
              <a:t>бәйрәмегез</a:t>
            </a:r>
            <a:r>
              <a:rPr lang="ru-RU" altLang="ru-RU" sz="1300" i="1" dirty="0">
                <a:solidFill>
                  <a:srgbClr val="000000"/>
                </a:solidFill>
                <a:latin typeface="Times New Roman" panose="02020603050405020304" pitchFamily="18" charset="0"/>
              </a:rPr>
              <a:t> </a:t>
            </a:r>
            <a:r>
              <a:rPr lang="ru-RU" altLang="ru-RU" sz="1300" i="1" dirty="0" smtClean="0">
                <a:solidFill>
                  <a:srgbClr val="000000"/>
                </a:solidFill>
                <a:latin typeface="Times New Roman" panose="02020603050405020304" pitchFamily="18" charset="0"/>
              </a:rPr>
              <a:t>                                     </a:t>
            </a:r>
          </a:p>
          <a:p>
            <a:pPr algn="ctr"/>
            <a:r>
              <a:rPr lang="ru-RU" altLang="ru-RU" sz="1300" i="1" dirty="0">
                <a:solidFill>
                  <a:srgbClr val="000000"/>
                </a:solidFill>
                <a:latin typeface="Times New Roman" panose="02020603050405020304" pitchFamily="18" charset="0"/>
              </a:rPr>
              <a:t> </a:t>
            </a:r>
            <a:r>
              <a:rPr lang="ru-RU" altLang="ru-RU" sz="1300" i="1" dirty="0" smtClean="0">
                <a:solidFill>
                  <a:srgbClr val="000000"/>
                </a:solidFill>
                <a:latin typeface="Times New Roman" panose="02020603050405020304" pitchFamily="18" charset="0"/>
              </a:rPr>
              <a:t>                     55 </a:t>
            </a:r>
            <a:r>
              <a:rPr lang="ru-RU" altLang="ru-RU" sz="1300" i="1" dirty="0" err="1">
                <a:solidFill>
                  <a:srgbClr val="000000"/>
                </a:solidFill>
                <a:latin typeface="Times New Roman" panose="02020603050405020304" pitchFamily="18" charset="0"/>
              </a:rPr>
              <a:t>яшьлек</a:t>
            </a:r>
            <a:r>
              <a:rPr lang="ru-RU" altLang="ru-RU" sz="1300" i="1" dirty="0">
                <a:solidFill>
                  <a:srgbClr val="000000"/>
                </a:solidFill>
                <a:latin typeface="Times New Roman" panose="02020603050405020304" pitchFamily="18" charset="0"/>
              </a:rPr>
              <a:t> </a:t>
            </a:r>
            <a:r>
              <a:rPr lang="ru-RU" altLang="ru-RU" sz="1300" i="1" dirty="0" err="1">
                <a:solidFill>
                  <a:srgbClr val="000000"/>
                </a:solidFill>
                <a:latin typeface="Times New Roman" panose="02020603050405020304" pitchFamily="18" charset="0"/>
              </a:rPr>
              <a:t>юбилеегыз</a:t>
            </a:r>
            <a:r>
              <a:rPr lang="ru-RU" altLang="ru-RU" sz="1300" i="1" dirty="0">
                <a:solidFill>
                  <a:srgbClr val="000000"/>
                </a:solidFill>
                <a:latin typeface="Times New Roman" panose="02020603050405020304" pitchFamily="18" charset="0"/>
              </a:rPr>
              <a:t> </a:t>
            </a:r>
            <a:r>
              <a:rPr lang="ru-RU" altLang="ru-RU" sz="1300" i="1" dirty="0" smtClean="0">
                <a:solidFill>
                  <a:srgbClr val="000000"/>
                </a:solidFill>
                <a:latin typeface="Times New Roman" panose="02020603050405020304" pitchFamily="18" charset="0"/>
              </a:rPr>
              <a:t>        </a:t>
            </a:r>
          </a:p>
          <a:p>
            <a:pPr algn="ctr"/>
            <a:r>
              <a:rPr lang="ru-RU" altLang="ru-RU" sz="1300" i="1" dirty="0">
                <a:solidFill>
                  <a:srgbClr val="000000"/>
                </a:solidFill>
                <a:latin typeface="Times New Roman" panose="02020603050405020304" pitchFamily="18" charset="0"/>
              </a:rPr>
              <a:t> </a:t>
            </a:r>
            <a:r>
              <a:rPr lang="ru-RU" altLang="ru-RU" sz="1300" i="1" dirty="0" smtClean="0">
                <a:solidFill>
                  <a:srgbClr val="000000"/>
                </a:solidFill>
                <a:latin typeface="Times New Roman" panose="02020603050405020304" pitchFamily="18" charset="0"/>
              </a:rPr>
              <a:t>                   </a:t>
            </a:r>
            <a:r>
              <a:rPr lang="ru-RU" altLang="ru-RU" sz="1300" i="1" dirty="0" err="1" smtClean="0">
                <a:solidFill>
                  <a:srgbClr val="000000"/>
                </a:solidFill>
                <a:latin typeface="Times New Roman" panose="02020603050405020304" pitchFamily="18" charset="0"/>
              </a:rPr>
              <a:t>белән</a:t>
            </a:r>
            <a:r>
              <a:rPr lang="ru-RU" altLang="ru-RU" sz="1300" i="1" dirty="0" smtClean="0">
                <a:solidFill>
                  <a:srgbClr val="000000"/>
                </a:solidFill>
                <a:latin typeface="Times New Roman" panose="02020603050405020304" pitchFamily="18" charset="0"/>
              </a:rPr>
              <a:t> </a:t>
            </a:r>
            <a:r>
              <a:rPr lang="ru-RU" altLang="ru-RU" sz="1300" i="1" dirty="0" err="1">
                <a:solidFill>
                  <a:srgbClr val="000000"/>
                </a:solidFill>
                <a:latin typeface="Times New Roman" panose="02020603050405020304" pitchFamily="18" charset="0"/>
              </a:rPr>
              <a:t>чын</a:t>
            </a:r>
            <a:r>
              <a:rPr lang="ru-RU" altLang="ru-RU" sz="1300" i="1" dirty="0">
                <a:solidFill>
                  <a:srgbClr val="000000"/>
                </a:solidFill>
                <a:latin typeface="Times New Roman" panose="02020603050405020304" pitchFamily="18" charset="0"/>
              </a:rPr>
              <a:t> </a:t>
            </a:r>
            <a:r>
              <a:rPr lang="ru-RU" altLang="ru-RU" sz="1300" i="1" dirty="0" err="1">
                <a:solidFill>
                  <a:srgbClr val="000000"/>
                </a:solidFill>
                <a:latin typeface="Times New Roman" panose="02020603050405020304" pitchFamily="18" charset="0"/>
              </a:rPr>
              <a:t>күңелдән</a:t>
            </a:r>
            <a:r>
              <a:rPr lang="ru-RU" altLang="ru-RU" sz="1300" i="1" dirty="0">
                <a:solidFill>
                  <a:srgbClr val="000000"/>
                </a:solidFill>
                <a:latin typeface="Times New Roman" panose="02020603050405020304" pitchFamily="18" charset="0"/>
              </a:rPr>
              <a:t> </a:t>
            </a:r>
            <a:r>
              <a:rPr lang="ru-RU" altLang="ru-RU" sz="1300" i="1" dirty="0" smtClean="0">
                <a:solidFill>
                  <a:srgbClr val="000000"/>
                </a:solidFill>
                <a:latin typeface="Times New Roman" panose="02020603050405020304" pitchFamily="18" charset="0"/>
              </a:rPr>
              <a:t>       </a:t>
            </a:r>
          </a:p>
          <a:p>
            <a:pPr algn="ctr"/>
            <a:r>
              <a:rPr lang="ru-RU" altLang="ru-RU" sz="1300" i="1" dirty="0">
                <a:solidFill>
                  <a:srgbClr val="000000"/>
                </a:solidFill>
                <a:latin typeface="Times New Roman" panose="02020603050405020304" pitchFamily="18" charset="0"/>
              </a:rPr>
              <a:t> </a:t>
            </a:r>
            <a:r>
              <a:rPr lang="ru-RU" altLang="ru-RU" sz="1300" i="1" dirty="0" smtClean="0">
                <a:solidFill>
                  <a:srgbClr val="000000"/>
                </a:solidFill>
                <a:latin typeface="Times New Roman" panose="02020603050405020304" pitchFamily="18" charset="0"/>
              </a:rPr>
              <a:t>                        </a:t>
            </a:r>
            <a:r>
              <a:rPr lang="ru-RU" altLang="ru-RU" sz="1300" i="1" dirty="0" err="1" smtClean="0">
                <a:solidFill>
                  <a:srgbClr val="000000"/>
                </a:solidFill>
                <a:latin typeface="Times New Roman" panose="02020603050405020304" pitchFamily="18" charset="0"/>
              </a:rPr>
              <a:t>котлыйбыз</a:t>
            </a:r>
            <a:r>
              <a:rPr lang="ru-RU" altLang="ru-RU" sz="1300" i="1" dirty="0">
                <a:solidFill>
                  <a:srgbClr val="000000"/>
                </a:solidFill>
                <a:latin typeface="Times New Roman" panose="02020603050405020304" pitchFamily="18" charset="0"/>
              </a:rPr>
              <a:t>. </a:t>
            </a:r>
            <a:r>
              <a:rPr lang="ru-RU" altLang="ru-RU" sz="1300" i="1" dirty="0" err="1">
                <a:solidFill>
                  <a:srgbClr val="000000"/>
                </a:solidFill>
                <a:latin typeface="Times New Roman" panose="02020603050405020304" pitchFamily="18" charset="0"/>
              </a:rPr>
              <a:t>Сезгә</a:t>
            </a:r>
            <a:r>
              <a:rPr lang="ru-RU" altLang="ru-RU" sz="1300" i="1" dirty="0">
                <a:solidFill>
                  <a:srgbClr val="000000"/>
                </a:solidFill>
                <a:latin typeface="Times New Roman" panose="02020603050405020304" pitchFamily="18" charset="0"/>
              </a:rPr>
              <a:t> </a:t>
            </a:r>
            <a:r>
              <a:rPr lang="ru-RU" altLang="ru-RU" sz="1300" i="1" dirty="0" err="1" smtClean="0">
                <a:solidFill>
                  <a:srgbClr val="000000"/>
                </a:solidFill>
                <a:latin typeface="Times New Roman" panose="02020603050405020304" pitchFamily="18" charset="0"/>
              </a:rPr>
              <a:t>нык</a:t>
            </a:r>
            <a:r>
              <a:rPr lang="ru-RU" altLang="ru-RU" sz="1300" i="1" dirty="0" smtClean="0">
                <a:solidFill>
                  <a:srgbClr val="000000"/>
                </a:solidFill>
                <a:latin typeface="Times New Roman" panose="02020603050405020304" pitchFamily="18" charset="0"/>
              </a:rPr>
              <a:t>          </a:t>
            </a:r>
          </a:p>
          <a:p>
            <a:pPr algn="ctr"/>
            <a:r>
              <a:rPr lang="ru-RU" altLang="ru-RU" sz="1300" i="1" dirty="0">
                <a:solidFill>
                  <a:srgbClr val="000000"/>
                </a:solidFill>
                <a:latin typeface="Times New Roman" panose="02020603050405020304" pitchFamily="18" charset="0"/>
              </a:rPr>
              <a:t> </a:t>
            </a:r>
            <a:r>
              <a:rPr lang="ru-RU" altLang="ru-RU" sz="1300" i="1" dirty="0" smtClean="0">
                <a:solidFill>
                  <a:srgbClr val="000000"/>
                </a:solidFill>
                <a:latin typeface="Times New Roman" panose="02020603050405020304" pitchFamily="18" charset="0"/>
              </a:rPr>
              <a:t>                 </a:t>
            </a:r>
            <a:r>
              <a:rPr lang="ru-RU" altLang="ru-RU" sz="1300" i="1" dirty="0" err="1" smtClean="0">
                <a:solidFill>
                  <a:srgbClr val="000000"/>
                </a:solidFill>
                <a:latin typeface="Times New Roman" panose="02020603050405020304" pitchFamily="18" charset="0"/>
              </a:rPr>
              <a:t>сәламәтлек</a:t>
            </a:r>
            <a:r>
              <a:rPr lang="ru-RU" altLang="ru-RU" sz="1300" i="1" dirty="0">
                <a:solidFill>
                  <a:srgbClr val="000000"/>
                </a:solidFill>
                <a:latin typeface="Times New Roman" panose="02020603050405020304" pitchFamily="18" charset="0"/>
              </a:rPr>
              <a:t>, </a:t>
            </a:r>
            <a:r>
              <a:rPr lang="ru-RU" altLang="ru-RU" sz="1300" i="1" dirty="0" err="1">
                <a:solidFill>
                  <a:srgbClr val="000000"/>
                </a:solidFill>
                <a:latin typeface="Times New Roman" panose="02020603050405020304" pitchFamily="18" charset="0"/>
              </a:rPr>
              <a:t>күңел</a:t>
            </a:r>
            <a:r>
              <a:rPr lang="ru-RU" altLang="ru-RU" sz="1300" i="1" dirty="0">
                <a:solidFill>
                  <a:srgbClr val="000000"/>
                </a:solidFill>
                <a:latin typeface="Times New Roman" panose="02020603050405020304" pitchFamily="18" charset="0"/>
              </a:rPr>
              <a:t> </a:t>
            </a:r>
            <a:r>
              <a:rPr lang="ru-RU" altLang="ru-RU" sz="1300" i="1" dirty="0" smtClean="0">
                <a:solidFill>
                  <a:srgbClr val="000000"/>
                </a:solidFill>
                <a:latin typeface="Times New Roman" panose="02020603050405020304" pitchFamily="18" charset="0"/>
              </a:rPr>
              <a:t>                </a:t>
            </a:r>
          </a:p>
          <a:p>
            <a:pPr algn="ctr"/>
            <a:r>
              <a:rPr lang="ru-RU" altLang="ru-RU" sz="1300" i="1" dirty="0">
                <a:solidFill>
                  <a:srgbClr val="000000"/>
                </a:solidFill>
                <a:latin typeface="Times New Roman" panose="02020603050405020304" pitchFamily="18" charset="0"/>
              </a:rPr>
              <a:t> </a:t>
            </a:r>
            <a:r>
              <a:rPr lang="ru-RU" altLang="ru-RU" sz="1300" i="1" dirty="0" smtClean="0">
                <a:solidFill>
                  <a:srgbClr val="000000"/>
                </a:solidFill>
                <a:latin typeface="Times New Roman" panose="02020603050405020304" pitchFamily="18" charset="0"/>
              </a:rPr>
              <a:t>                 </a:t>
            </a:r>
            <a:r>
              <a:rPr lang="ru-RU" altLang="ru-RU" sz="1300" i="1" dirty="0" err="1" smtClean="0">
                <a:solidFill>
                  <a:srgbClr val="000000"/>
                </a:solidFill>
                <a:latin typeface="Times New Roman" panose="02020603050405020304" pitchFamily="18" charset="0"/>
              </a:rPr>
              <a:t>тынычлыгы</a:t>
            </a:r>
            <a:r>
              <a:rPr lang="ru-RU" altLang="ru-RU" sz="1300" i="1" dirty="0">
                <a:solidFill>
                  <a:srgbClr val="000000"/>
                </a:solidFill>
                <a:latin typeface="Times New Roman" panose="02020603050405020304" pitchFamily="18" charset="0"/>
              </a:rPr>
              <a:t>, </a:t>
            </a:r>
            <a:r>
              <a:rPr lang="ru-RU" altLang="ru-RU" sz="1300" i="1" dirty="0" err="1">
                <a:solidFill>
                  <a:srgbClr val="000000"/>
                </a:solidFill>
                <a:latin typeface="Times New Roman" panose="02020603050405020304" pitchFamily="18" charset="0"/>
              </a:rPr>
              <a:t>гаилә</a:t>
            </a:r>
            <a:r>
              <a:rPr lang="ru-RU" altLang="ru-RU" sz="1300" i="1" dirty="0">
                <a:solidFill>
                  <a:srgbClr val="000000"/>
                </a:solidFill>
                <a:latin typeface="Times New Roman" panose="02020603050405020304" pitchFamily="18" charset="0"/>
              </a:rPr>
              <a:t> </a:t>
            </a:r>
            <a:r>
              <a:rPr lang="ru-RU" altLang="ru-RU" sz="1300" i="1" dirty="0" smtClean="0">
                <a:solidFill>
                  <a:srgbClr val="000000"/>
                </a:solidFill>
                <a:latin typeface="Times New Roman" panose="02020603050405020304" pitchFamily="18" charset="0"/>
              </a:rPr>
              <a:t>           </a:t>
            </a:r>
          </a:p>
          <a:p>
            <a:pPr algn="ctr"/>
            <a:r>
              <a:rPr lang="ru-RU" altLang="ru-RU" sz="1300" i="1" dirty="0">
                <a:solidFill>
                  <a:srgbClr val="000000"/>
                </a:solidFill>
                <a:latin typeface="Times New Roman" panose="02020603050405020304" pitchFamily="18" charset="0"/>
              </a:rPr>
              <a:t> </a:t>
            </a:r>
            <a:r>
              <a:rPr lang="ru-RU" altLang="ru-RU" sz="1300" i="1" dirty="0" smtClean="0">
                <a:solidFill>
                  <a:srgbClr val="000000"/>
                </a:solidFill>
                <a:latin typeface="Times New Roman" panose="02020603050405020304" pitchFamily="18" charset="0"/>
              </a:rPr>
              <a:t>                   </a:t>
            </a:r>
            <a:r>
              <a:rPr lang="ru-RU" altLang="ru-RU" sz="1300" i="1" dirty="0" err="1" smtClean="0">
                <a:solidFill>
                  <a:srgbClr val="000000"/>
                </a:solidFill>
                <a:latin typeface="Times New Roman" panose="02020603050405020304" pitchFamily="18" charset="0"/>
              </a:rPr>
              <a:t>шатлыгы</a:t>
            </a:r>
            <a:r>
              <a:rPr lang="ru-RU" altLang="ru-RU" sz="1300" i="1" dirty="0">
                <a:solidFill>
                  <a:srgbClr val="000000"/>
                </a:solidFill>
                <a:latin typeface="Times New Roman" panose="02020603050405020304" pitchFamily="18" charset="0"/>
              </a:rPr>
              <a:t>, </a:t>
            </a:r>
            <a:r>
              <a:rPr lang="ru-RU" altLang="ru-RU" sz="1300" i="1" dirty="0" err="1" smtClean="0">
                <a:solidFill>
                  <a:srgbClr val="000000"/>
                </a:solidFill>
                <a:latin typeface="Times New Roman" panose="02020603050405020304" pitchFamily="18" charset="0"/>
              </a:rPr>
              <a:t>кайгы</a:t>
            </a:r>
            <a:r>
              <a:rPr lang="ru-RU" altLang="ru-RU" sz="1300" i="1" dirty="0" smtClean="0">
                <a:solidFill>
                  <a:srgbClr val="000000"/>
                </a:solidFill>
                <a:latin typeface="Times New Roman" panose="02020603050405020304" pitchFamily="18" charset="0"/>
              </a:rPr>
              <a:t>-</a:t>
            </a:r>
          </a:p>
          <a:p>
            <a:r>
              <a:rPr lang="ru-RU" altLang="ru-RU" sz="1300" i="1" dirty="0" err="1" smtClean="0">
                <a:solidFill>
                  <a:srgbClr val="000000"/>
                </a:solidFill>
                <a:latin typeface="Times New Roman" panose="02020603050405020304" pitchFamily="18" charset="0"/>
              </a:rPr>
              <a:t>хәсрәтсез</a:t>
            </a:r>
            <a:r>
              <a:rPr lang="ru-RU" altLang="ru-RU" sz="1300" i="1" dirty="0" smtClean="0">
                <a:solidFill>
                  <a:srgbClr val="000000"/>
                </a:solidFill>
                <a:latin typeface="Times New Roman" panose="02020603050405020304" pitchFamily="18" charset="0"/>
              </a:rPr>
              <a:t> </a:t>
            </a:r>
            <a:r>
              <a:rPr lang="ru-RU" altLang="ru-RU" sz="1300" i="1" dirty="0" err="1">
                <a:solidFill>
                  <a:srgbClr val="000000"/>
                </a:solidFill>
                <a:latin typeface="Times New Roman" panose="02020603050405020304" pitchFamily="18" charset="0"/>
              </a:rPr>
              <a:t>көннәр</a:t>
            </a:r>
            <a:r>
              <a:rPr lang="ru-RU" altLang="ru-RU" sz="1300" i="1" dirty="0">
                <a:solidFill>
                  <a:srgbClr val="000000"/>
                </a:solidFill>
                <a:latin typeface="Times New Roman" panose="02020603050405020304" pitchFamily="18" charset="0"/>
              </a:rPr>
              <a:t>, </a:t>
            </a:r>
            <a:r>
              <a:rPr lang="ru-RU" altLang="ru-RU" sz="1300" i="1" dirty="0" err="1" smtClean="0">
                <a:solidFill>
                  <a:srgbClr val="000000"/>
                </a:solidFill>
                <a:latin typeface="Times New Roman" panose="02020603050405020304" pitchFamily="18" charset="0"/>
              </a:rPr>
              <a:t>ак</a:t>
            </a:r>
            <a:r>
              <a:rPr lang="ru-RU" altLang="ru-RU" sz="1300" i="1" dirty="0">
                <a:solidFill>
                  <a:srgbClr val="000000"/>
                </a:solidFill>
                <a:latin typeface="Times New Roman" panose="02020603050405020304" pitchFamily="18" charset="0"/>
              </a:rPr>
              <a:t> </a:t>
            </a:r>
            <a:r>
              <a:rPr lang="ru-RU" altLang="ru-RU" sz="1300" i="1" dirty="0" err="1" smtClean="0">
                <a:solidFill>
                  <a:srgbClr val="000000"/>
                </a:solidFill>
                <a:latin typeface="Times New Roman" panose="02020603050405020304" pitchFamily="18" charset="0"/>
              </a:rPr>
              <a:t>бәхетләр</a:t>
            </a:r>
            <a:r>
              <a:rPr lang="ru-RU" altLang="ru-RU" sz="1300" i="1" dirty="0">
                <a:solidFill>
                  <a:srgbClr val="000000"/>
                </a:solidFill>
                <a:latin typeface="Times New Roman" panose="02020603050405020304" pitchFamily="18" charset="0"/>
              </a:rPr>
              <a:t>, </a:t>
            </a:r>
            <a:r>
              <a:rPr lang="ru-RU" altLang="ru-RU" sz="1300" i="1" dirty="0" smtClean="0">
                <a:solidFill>
                  <a:srgbClr val="000000"/>
                </a:solidFill>
                <a:latin typeface="Times New Roman" panose="02020603050405020304" pitchFamily="18" charset="0"/>
              </a:rPr>
              <a:t>бала-</a:t>
            </a:r>
            <a:r>
              <a:rPr lang="ru-RU" altLang="ru-RU" sz="1300" i="1" dirty="0" err="1" smtClean="0">
                <a:solidFill>
                  <a:srgbClr val="000000"/>
                </a:solidFill>
                <a:latin typeface="Times New Roman" panose="02020603050405020304" pitchFamily="18" charset="0"/>
              </a:rPr>
              <a:t>ларыгызның</a:t>
            </a:r>
            <a:r>
              <a:rPr lang="ru-RU" altLang="ru-RU" sz="1300" i="1" dirty="0" smtClean="0">
                <a:solidFill>
                  <a:srgbClr val="000000"/>
                </a:solidFill>
                <a:latin typeface="Times New Roman" panose="02020603050405020304" pitchFamily="18" charset="0"/>
              </a:rPr>
              <a:t> </a:t>
            </a:r>
            <a:r>
              <a:rPr lang="ru-RU" altLang="ru-RU" sz="1300" i="1" dirty="0" err="1">
                <a:solidFill>
                  <a:srgbClr val="000000"/>
                </a:solidFill>
                <a:latin typeface="Times New Roman" panose="02020603050405020304" pitchFamily="18" charset="0"/>
              </a:rPr>
              <a:t>күңел</a:t>
            </a:r>
            <a:r>
              <a:rPr lang="ru-RU" altLang="ru-RU" sz="1300" i="1" dirty="0">
                <a:solidFill>
                  <a:srgbClr val="000000"/>
                </a:solidFill>
                <a:latin typeface="Times New Roman" panose="02020603050405020304" pitchFamily="18" charset="0"/>
              </a:rPr>
              <a:t> </a:t>
            </a:r>
            <a:r>
              <a:rPr lang="ru-RU" altLang="ru-RU" sz="1300" i="1" dirty="0" err="1">
                <a:solidFill>
                  <a:srgbClr val="000000"/>
                </a:solidFill>
                <a:latin typeface="Times New Roman" panose="02020603050405020304" pitchFamily="18" charset="0"/>
              </a:rPr>
              <a:t>җылысын</a:t>
            </a:r>
            <a:r>
              <a:rPr lang="ru-RU" altLang="ru-RU" sz="1300" i="1" dirty="0">
                <a:solidFill>
                  <a:srgbClr val="000000"/>
                </a:solidFill>
                <a:latin typeface="Times New Roman" panose="02020603050405020304" pitchFamily="18" charset="0"/>
              </a:rPr>
              <a:t> </a:t>
            </a:r>
            <a:r>
              <a:rPr lang="ru-RU" altLang="ru-RU" sz="1300" i="1" dirty="0" err="1" smtClean="0">
                <a:solidFill>
                  <a:srgbClr val="000000"/>
                </a:solidFill>
                <a:latin typeface="Times New Roman" panose="02020603050405020304" pitchFamily="18" charset="0"/>
              </a:rPr>
              <a:t>тоеп</a:t>
            </a:r>
            <a:r>
              <a:rPr lang="ru-RU" altLang="ru-RU" sz="1300" i="1" dirty="0">
                <a:solidFill>
                  <a:srgbClr val="000000"/>
                </a:solidFill>
                <a:latin typeface="Times New Roman" panose="02020603050405020304" pitchFamily="18" charset="0"/>
              </a:rPr>
              <a:t>, </a:t>
            </a:r>
            <a:r>
              <a:rPr lang="ru-RU" altLang="ru-RU" sz="1300" i="1" dirty="0" err="1">
                <a:solidFill>
                  <a:srgbClr val="000000"/>
                </a:solidFill>
                <a:latin typeface="Times New Roman" panose="02020603050405020304" pitchFamily="18" charset="0"/>
              </a:rPr>
              <a:t>игелекләрен</a:t>
            </a:r>
            <a:r>
              <a:rPr lang="ru-RU" altLang="ru-RU" sz="1300" i="1" dirty="0">
                <a:solidFill>
                  <a:srgbClr val="000000"/>
                </a:solidFill>
                <a:latin typeface="Times New Roman" panose="02020603050405020304" pitchFamily="18" charset="0"/>
              </a:rPr>
              <a:t> </a:t>
            </a:r>
            <a:r>
              <a:rPr lang="ru-RU" altLang="ru-RU" sz="1300" i="1" dirty="0" err="1">
                <a:solidFill>
                  <a:srgbClr val="000000"/>
                </a:solidFill>
                <a:latin typeface="Times New Roman" panose="02020603050405020304" pitchFamily="18" charset="0"/>
              </a:rPr>
              <a:t>күреп</a:t>
            </a:r>
            <a:r>
              <a:rPr lang="ru-RU" altLang="ru-RU" sz="1300" i="1" dirty="0">
                <a:solidFill>
                  <a:srgbClr val="000000"/>
                </a:solidFill>
                <a:latin typeface="Times New Roman" panose="02020603050405020304" pitchFamily="18" charset="0"/>
              </a:rPr>
              <a:t>, </a:t>
            </a:r>
            <a:r>
              <a:rPr lang="ru-RU" altLang="ru-RU" sz="1300" i="1" dirty="0" err="1">
                <a:solidFill>
                  <a:srgbClr val="000000"/>
                </a:solidFill>
                <a:latin typeface="Times New Roman" panose="02020603050405020304" pitchFamily="18" charset="0"/>
              </a:rPr>
              <a:t>бәхетле</a:t>
            </a:r>
            <a:r>
              <a:rPr lang="ru-RU" altLang="ru-RU" sz="1300" i="1" dirty="0">
                <a:solidFill>
                  <a:srgbClr val="000000"/>
                </a:solidFill>
                <a:latin typeface="Times New Roman" panose="02020603050405020304" pitchFamily="18" charset="0"/>
              </a:rPr>
              <a:t> </a:t>
            </a:r>
            <a:r>
              <a:rPr lang="ru-RU" altLang="ru-RU" sz="1300" i="1" dirty="0" err="1">
                <a:solidFill>
                  <a:srgbClr val="000000"/>
                </a:solidFill>
                <a:latin typeface="Times New Roman" panose="02020603050405020304" pitchFamily="18" charset="0"/>
              </a:rPr>
              <a:t>озын</a:t>
            </a:r>
            <a:r>
              <a:rPr lang="ru-RU" altLang="ru-RU" sz="1300" i="1" dirty="0">
                <a:solidFill>
                  <a:srgbClr val="000000"/>
                </a:solidFill>
                <a:latin typeface="Times New Roman" panose="02020603050405020304" pitchFamily="18" charset="0"/>
              </a:rPr>
              <a:t> </a:t>
            </a:r>
            <a:r>
              <a:rPr lang="ru-RU" altLang="ru-RU" sz="1300" i="1" dirty="0" err="1">
                <a:solidFill>
                  <a:srgbClr val="000000"/>
                </a:solidFill>
                <a:latin typeface="Times New Roman" panose="02020603050405020304" pitchFamily="18" charset="0"/>
              </a:rPr>
              <a:t>гомер</a:t>
            </a:r>
            <a:r>
              <a:rPr lang="ru-RU" altLang="ru-RU" sz="1300" i="1" dirty="0">
                <a:solidFill>
                  <a:srgbClr val="000000"/>
                </a:solidFill>
                <a:latin typeface="Times New Roman" panose="02020603050405020304" pitchFamily="18" charset="0"/>
              </a:rPr>
              <a:t> </a:t>
            </a:r>
            <a:r>
              <a:rPr lang="ru-RU" altLang="ru-RU" sz="1300" i="1" dirty="0" err="1">
                <a:solidFill>
                  <a:srgbClr val="000000"/>
                </a:solidFill>
                <a:latin typeface="Times New Roman" panose="02020603050405020304" pitchFamily="18" charset="0"/>
              </a:rPr>
              <a:t>кичерүегезне</a:t>
            </a:r>
            <a:r>
              <a:rPr lang="ru-RU" altLang="ru-RU" sz="1300" i="1" dirty="0">
                <a:solidFill>
                  <a:srgbClr val="000000"/>
                </a:solidFill>
                <a:latin typeface="Times New Roman" panose="02020603050405020304" pitchFamily="18" charset="0"/>
              </a:rPr>
              <a:t> </a:t>
            </a:r>
            <a:r>
              <a:rPr lang="ru-RU" altLang="ru-RU" sz="1300" i="1" dirty="0" err="1">
                <a:solidFill>
                  <a:srgbClr val="000000"/>
                </a:solidFill>
                <a:latin typeface="Times New Roman" panose="02020603050405020304" pitchFamily="18" charset="0"/>
              </a:rPr>
              <a:t>телибез</a:t>
            </a:r>
            <a:r>
              <a:rPr lang="ru-RU" altLang="ru-RU" sz="1300" i="1" dirty="0">
                <a:solidFill>
                  <a:srgbClr val="000000"/>
                </a:solidFill>
                <a:latin typeface="Times New Roman" panose="02020603050405020304" pitchFamily="18" charset="0"/>
              </a:rPr>
              <a:t>. </a:t>
            </a:r>
            <a:r>
              <a:rPr lang="ru-RU" altLang="ru-RU" sz="1300" i="1" dirty="0" err="1" smtClean="0">
                <a:solidFill>
                  <a:srgbClr val="000000"/>
                </a:solidFill>
                <a:latin typeface="Times New Roman" panose="02020603050405020304" pitchFamily="18" charset="0"/>
              </a:rPr>
              <a:t>Киләчәгегез</a:t>
            </a:r>
            <a:r>
              <a:rPr lang="ru-RU" altLang="ru-RU" sz="1300" i="1" dirty="0">
                <a:solidFill>
                  <a:srgbClr val="000000"/>
                </a:solidFill>
                <a:latin typeface="Times New Roman" panose="02020603050405020304" pitchFamily="18" charset="0"/>
              </a:rPr>
              <a:t> </a:t>
            </a:r>
            <a:r>
              <a:rPr lang="ru-RU" altLang="ru-RU" sz="1300" i="1" dirty="0" err="1" smtClean="0">
                <a:solidFill>
                  <a:srgbClr val="000000"/>
                </a:solidFill>
                <a:latin typeface="Times New Roman" panose="02020603050405020304" pitchFamily="18" charset="0"/>
              </a:rPr>
              <a:t>җыр</a:t>
            </a:r>
            <a:r>
              <a:rPr lang="ru-RU" altLang="ru-RU" sz="1300" i="1" dirty="0" smtClean="0">
                <a:solidFill>
                  <a:srgbClr val="000000"/>
                </a:solidFill>
                <a:latin typeface="Times New Roman" panose="02020603050405020304" pitchFamily="18" charset="0"/>
              </a:rPr>
              <a:t> </a:t>
            </a:r>
            <a:r>
              <a:rPr lang="ru-RU" altLang="ru-RU" sz="1300" i="1" dirty="0" err="1">
                <a:solidFill>
                  <a:srgbClr val="000000"/>
                </a:solidFill>
                <a:latin typeface="Times New Roman" panose="02020603050405020304" pitchFamily="18" charset="0"/>
              </a:rPr>
              <a:t>кебек</a:t>
            </a:r>
            <a:r>
              <a:rPr lang="ru-RU" altLang="ru-RU" sz="1300" i="1" dirty="0">
                <a:solidFill>
                  <a:srgbClr val="000000"/>
                </a:solidFill>
                <a:latin typeface="Times New Roman" panose="02020603050405020304" pitchFamily="18" charset="0"/>
              </a:rPr>
              <a:t> </a:t>
            </a:r>
            <a:r>
              <a:rPr lang="ru-RU" altLang="ru-RU" sz="1300" i="1" dirty="0" err="1">
                <a:solidFill>
                  <a:srgbClr val="000000"/>
                </a:solidFill>
                <a:latin typeface="Times New Roman" panose="02020603050405020304" pitchFamily="18" charset="0"/>
              </a:rPr>
              <a:t>матур</a:t>
            </a:r>
            <a:r>
              <a:rPr lang="ru-RU" altLang="ru-RU" sz="1300" i="1" dirty="0">
                <a:solidFill>
                  <a:srgbClr val="000000"/>
                </a:solidFill>
                <a:latin typeface="Times New Roman" panose="02020603050405020304" pitchFamily="18" charset="0"/>
              </a:rPr>
              <a:t>, </a:t>
            </a:r>
            <a:r>
              <a:rPr lang="ru-RU" altLang="ru-RU" sz="1300" i="1" dirty="0" err="1">
                <a:solidFill>
                  <a:srgbClr val="000000"/>
                </a:solidFill>
                <a:latin typeface="Times New Roman" panose="02020603050405020304" pitchFamily="18" charset="0"/>
              </a:rPr>
              <a:t>кояш</a:t>
            </a:r>
            <a:r>
              <a:rPr lang="ru-RU" altLang="ru-RU" sz="1300" i="1" dirty="0">
                <a:solidFill>
                  <a:srgbClr val="000000"/>
                </a:solidFill>
                <a:latin typeface="Times New Roman" panose="02020603050405020304" pitchFamily="18" charset="0"/>
              </a:rPr>
              <a:t> </a:t>
            </a:r>
            <a:r>
              <a:rPr lang="ru-RU" altLang="ru-RU" sz="1300" i="1" dirty="0" err="1">
                <a:solidFill>
                  <a:srgbClr val="000000"/>
                </a:solidFill>
                <a:latin typeface="Times New Roman" panose="02020603050405020304" pitchFamily="18" charset="0"/>
              </a:rPr>
              <a:t>кебек</a:t>
            </a:r>
            <a:r>
              <a:rPr lang="ru-RU" altLang="ru-RU" sz="1300" i="1" dirty="0">
                <a:solidFill>
                  <a:srgbClr val="000000"/>
                </a:solidFill>
                <a:latin typeface="Times New Roman" panose="02020603050405020304" pitchFamily="18" charset="0"/>
              </a:rPr>
              <a:t> </a:t>
            </a:r>
            <a:r>
              <a:rPr lang="ru-RU" altLang="ru-RU" sz="1300" i="1" dirty="0" err="1">
                <a:solidFill>
                  <a:srgbClr val="000000"/>
                </a:solidFill>
                <a:latin typeface="Times New Roman" panose="02020603050405020304" pitchFamily="18" charset="0"/>
              </a:rPr>
              <a:t>якты</a:t>
            </a:r>
            <a:r>
              <a:rPr lang="ru-RU" altLang="ru-RU" sz="1300" i="1" dirty="0">
                <a:solidFill>
                  <a:srgbClr val="000000"/>
                </a:solidFill>
                <a:latin typeface="Times New Roman" panose="02020603050405020304" pitchFamily="18" charset="0"/>
              </a:rPr>
              <a:t> </a:t>
            </a:r>
            <a:r>
              <a:rPr lang="ru-RU" altLang="ru-RU" sz="1300" i="1" dirty="0" err="1">
                <a:solidFill>
                  <a:srgbClr val="000000"/>
                </a:solidFill>
                <a:latin typeface="Times New Roman" panose="02020603050405020304" pitchFamily="18" charset="0"/>
              </a:rPr>
              <a:t>булсын</a:t>
            </a:r>
            <a:r>
              <a:rPr lang="ru-RU" altLang="ru-RU" sz="1300" i="1" dirty="0">
                <a:solidFill>
                  <a:srgbClr val="000000"/>
                </a:solidFill>
                <a:latin typeface="Times New Roman" panose="02020603050405020304" pitchFamily="18" charset="0"/>
              </a:rPr>
              <a:t>! </a:t>
            </a:r>
            <a:endParaRPr lang="ru-RU" sz="1300" dirty="0"/>
          </a:p>
        </p:txBody>
      </p:sp>
      <p:pic>
        <p:nvPicPr>
          <p:cNvPr id="21" name="Рисунок 20"/>
          <p:cNvPicPr>
            <a:picLocks noChangeAspect="1"/>
          </p:cNvPicPr>
          <p:nvPr/>
        </p:nvPicPr>
        <p:blipFill>
          <a:blip r:embed="rId7"/>
          <a:stretch>
            <a:fillRect/>
          </a:stretch>
        </p:blipFill>
        <p:spPr>
          <a:xfrm>
            <a:off x="1985078" y="1334504"/>
            <a:ext cx="1620425" cy="1015673"/>
          </a:xfrm>
          <a:prstGeom prst="rect">
            <a:avLst/>
          </a:prstGeom>
        </p:spPr>
      </p:pic>
      <p:pic>
        <p:nvPicPr>
          <p:cNvPr id="35" name="Picture 10"/>
          <p:cNvPicPr>
            <a:picLocks noChangeAspect="1" noChangeArrowheads="1"/>
          </p:cNvPicPr>
          <p:nvPr/>
        </p:nvPicPr>
        <p:blipFill>
          <a:blip r:embed="rId8">
            <a:extLst>
              <a:ext uri="{28A0092B-C50C-407E-A947-70E740481C1C}">
                <a14:useLocalDpi xmlns:a14="http://schemas.microsoft.com/office/drawing/2010/main" xmlns="" val="0"/>
              </a:ext>
            </a:extLst>
          </a:blip>
          <a:srcRect t="11168" b="11168"/>
          <a:stretch>
            <a:fillRect/>
          </a:stretch>
        </p:blipFill>
        <p:spPr bwMode="auto">
          <a:xfrm>
            <a:off x="7217953" y="4944855"/>
            <a:ext cx="1012125" cy="90205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D2D2D2"/>
                  </a:outerShdw>
                </a:effectLst>
              </a14:hiddenEffects>
            </a:ext>
          </a:extLst>
        </p:spPr>
      </p:pic>
      <p:pic>
        <p:nvPicPr>
          <p:cNvPr id="36" name="Picture 10"/>
          <p:cNvPicPr>
            <a:picLocks noChangeAspect="1" noChangeArrowheads="1"/>
          </p:cNvPicPr>
          <p:nvPr/>
        </p:nvPicPr>
        <p:blipFill>
          <a:blip r:embed="rId8">
            <a:extLst>
              <a:ext uri="{28A0092B-C50C-407E-A947-70E740481C1C}">
                <a14:useLocalDpi xmlns:a14="http://schemas.microsoft.com/office/drawing/2010/main" xmlns="" val="0"/>
              </a:ext>
            </a:extLst>
          </a:blip>
          <a:srcRect t="11168" b="11168"/>
          <a:stretch>
            <a:fillRect/>
          </a:stretch>
        </p:blipFill>
        <p:spPr bwMode="auto">
          <a:xfrm>
            <a:off x="2520047" y="5199674"/>
            <a:ext cx="1012125" cy="90205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D2D2D2"/>
                  </a:outerShdw>
                </a:effectLst>
              </a14:hiddenEffects>
            </a:ext>
          </a:extLst>
        </p:spPr>
      </p:pic>
      <p:pic>
        <p:nvPicPr>
          <p:cNvPr id="34" name="Picture 10"/>
          <p:cNvPicPr>
            <a:picLocks noChangeAspect="1" noChangeArrowheads="1"/>
          </p:cNvPicPr>
          <p:nvPr/>
        </p:nvPicPr>
        <p:blipFill>
          <a:blip r:embed="rId8">
            <a:extLst>
              <a:ext uri="{28A0092B-C50C-407E-A947-70E740481C1C}">
                <a14:useLocalDpi xmlns:a14="http://schemas.microsoft.com/office/drawing/2010/main" xmlns="" val="0"/>
              </a:ext>
            </a:extLst>
          </a:blip>
          <a:srcRect t="11168" b="11168"/>
          <a:stretch>
            <a:fillRect/>
          </a:stretch>
        </p:blipFill>
        <p:spPr bwMode="auto">
          <a:xfrm>
            <a:off x="4260788" y="2492725"/>
            <a:ext cx="1012125" cy="90205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D2D2D2"/>
                  </a:outerShdw>
                </a:effectLst>
              </a14:hiddenEffects>
            </a:ext>
          </a:extLst>
        </p:spPr>
      </p:pic>
      <p:pic>
        <p:nvPicPr>
          <p:cNvPr id="15" name="Рисунок 14"/>
          <p:cNvPicPr>
            <a:picLocks noChangeAspect="1"/>
          </p:cNvPicPr>
          <p:nvPr/>
        </p:nvPicPr>
        <p:blipFill>
          <a:blip r:embed="rId9"/>
          <a:stretch>
            <a:fillRect/>
          </a:stretch>
        </p:blipFill>
        <p:spPr>
          <a:xfrm>
            <a:off x="4440924" y="4799720"/>
            <a:ext cx="3443032" cy="2018477"/>
          </a:xfrm>
          <a:prstGeom prst="rect">
            <a:avLst/>
          </a:prstGeom>
        </p:spPr>
      </p:pic>
      <p:pic>
        <p:nvPicPr>
          <p:cNvPr id="11" name="Рисунок 10"/>
          <p:cNvPicPr>
            <a:picLocks noChangeAspect="1"/>
          </p:cNvPicPr>
          <p:nvPr/>
        </p:nvPicPr>
        <p:blipFill>
          <a:blip r:embed="rId10" cstate="print"/>
          <a:stretch>
            <a:fillRect/>
          </a:stretch>
        </p:blipFill>
        <p:spPr>
          <a:xfrm>
            <a:off x="258939" y="4547429"/>
            <a:ext cx="2030288" cy="2206542"/>
          </a:xfrm>
          <a:prstGeom prst="rect">
            <a:avLst/>
          </a:prstGeom>
        </p:spPr>
      </p:pic>
      <p:pic>
        <p:nvPicPr>
          <p:cNvPr id="18" name="Рисунок 17"/>
          <p:cNvPicPr>
            <a:picLocks noChangeAspect="1"/>
          </p:cNvPicPr>
          <p:nvPr/>
        </p:nvPicPr>
        <p:blipFill>
          <a:blip r:embed="rId11" cstate="print"/>
          <a:stretch>
            <a:fillRect/>
          </a:stretch>
        </p:blipFill>
        <p:spPr>
          <a:xfrm>
            <a:off x="9373946" y="459900"/>
            <a:ext cx="816462" cy="816462"/>
          </a:xfrm>
          <a:prstGeom prst="rect">
            <a:avLst/>
          </a:prstGeom>
        </p:spPr>
      </p:pic>
      <p:pic>
        <p:nvPicPr>
          <p:cNvPr id="10" name="Рисунок 9"/>
          <p:cNvPicPr>
            <a:picLocks noChangeAspect="1"/>
          </p:cNvPicPr>
          <p:nvPr/>
        </p:nvPicPr>
        <p:blipFill rotWithShape="1">
          <a:blip r:embed="rId12" cstate="print"/>
          <a:srcRect l="18059" t="26854" r="29676" b="11605"/>
          <a:stretch/>
        </p:blipFill>
        <p:spPr>
          <a:xfrm>
            <a:off x="8956715" y="3211276"/>
            <a:ext cx="1019126" cy="1336153"/>
          </a:xfrm>
          <a:prstGeom prst="rect">
            <a:avLst/>
          </a:prstGeom>
        </p:spPr>
      </p:pic>
    </p:spTree>
    <p:extLst>
      <p:ext uri="{BB962C8B-B14F-4D97-AF65-F5344CB8AC3E}">
        <p14:creationId xmlns:p14="http://schemas.microsoft.com/office/powerpoint/2010/main" xmlns="" val="5242489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 name="Рисунок 2047"/>
          <p:cNvPicPr>
            <a:picLocks noChangeAspect="1"/>
          </p:cNvPicPr>
          <p:nvPr/>
        </p:nvPicPr>
        <p:blipFill>
          <a:blip r:embed="rId2" cstate="print"/>
          <a:stretch>
            <a:fillRect/>
          </a:stretch>
        </p:blipFill>
        <p:spPr>
          <a:xfrm>
            <a:off x="11304268" y="4772345"/>
            <a:ext cx="905030" cy="876621"/>
          </a:xfrm>
          <a:prstGeom prst="rect">
            <a:avLst/>
          </a:prstGeom>
        </p:spPr>
      </p:pic>
      <p:pic>
        <p:nvPicPr>
          <p:cNvPr id="17" name="Рисунок 16"/>
          <p:cNvPicPr>
            <a:picLocks noChangeAspect="1"/>
          </p:cNvPicPr>
          <p:nvPr/>
        </p:nvPicPr>
        <p:blipFill rotWithShape="1">
          <a:blip r:embed="rId3" cstate="print"/>
          <a:srcRect l="12212" r="12913" b="25255"/>
          <a:stretch/>
        </p:blipFill>
        <p:spPr>
          <a:xfrm>
            <a:off x="9968783" y="2575272"/>
            <a:ext cx="1898355" cy="1991424"/>
          </a:xfrm>
          <a:prstGeom prst="rect">
            <a:avLst/>
          </a:prstGeom>
        </p:spPr>
      </p:pic>
      <p:pic>
        <p:nvPicPr>
          <p:cNvPr id="11" name="Рисунок 10"/>
          <p:cNvPicPr>
            <a:picLocks noChangeAspect="1"/>
          </p:cNvPicPr>
          <p:nvPr/>
        </p:nvPicPr>
        <p:blipFill>
          <a:blip r:embed="rId4" cstate="print"/>
          <a:stretch>
            <a:fillRect/>
          </a:stretch>
        </p:blipFill>
        <p:spPr>
          <a:xfrm>
            <a:off x="9241237" y="157428"/>
            <a:ext cx="2715267" cy="2044436"/>
          </a:xfrm>
          <a:prstGeom prst="rect">
            <a:avLst/>
          </a:prstGeom>
        </p:spPr>
      </p:pic>
      <p:pic>
        <p:nvPicPr>
          <p:cNvPr id="16" name="Рисунок 15"/>
          <p:cNvPicPr>
            <a:picLocks noChangeAspect="1"/>
          </p:cNvPicPr>
          <p:nvPr/>
        </p:nvPicPr>
        <p:blipFill>
          <a:blip r:embed="rId5"/>
          <a:stretch>
            <a:fillRect/>
          </a:stretch>
        </p:blipFill>
        <p:spPr>
          <a:xfrm>
            <a:off x="4229254" y="4797668"/>
            <a:ext cx="3399255" cy="1985908"/>
          </a:xfrm>
          <a:prstGeom prst="rect">
            <a:avLst/>
          </a:prstGeom>
        </p:spPr>
      </p:pic>
      <p:pic>
        <p:nvPicPr>
          <p:cNvPr id="15" name="Рисунок 14"/>
          <p:cNvPicPr>
            <a:picLocks noChangeAspect="1"/>
          </p:cNvPicPr>
          <p:nvPr/>
        </p:nvPicPr>
        <p:blipFill rotWithShape="1">
          <a:blip r:embed="rId6" cstate="print"/>
          <a:srcRect b="17327"/>
          <a:stretch/>
        </p:blipFill>
        <p:spPr>
          <a:xfrm>
            <a:off x="2966722" y="53135"/>
            <a:ext cx="3337755" cy="2069569"/>
          </a:xfrm>
          <a:prstGeom prst="rect">
            <a:avLst/>
          </a:prstGeom>
        </p:spPr>
      </p:pic>
      <p:pic>
        <p:nvPicPr>
          <p:cNvPr id="2" name="Рисунок 1"/>
          <p:cNvPicPr>
            <a:picLocks noChangeAspect="1"/>
          </p:cNvPicPr>
          <p:nvPr/>
        </p:nvPicPr>
        <p:blipFill rotWithShape="1">
          <a:blip r:embed="rId7" cstate="print"/>
          <a:srcRect t="14713"/>
          <a:stretch/>
        </p:blipFill>
        <p:spPr>
          <a:xfrm>
            <a:off x="6330804" y="2634353"/>
            <a:ext cx="3448739" cy="1963492"/>
          </a:xfrm>
          <a:prstGeom prst="rect">
            <a:avLst/>
          </a:prstGeom>
        </p:spPr>
      </p:pic>
      <p:pic>
        <p:nvPicPr>
          <p:cNvPr id="12" name="Рисунок 11"/>
          <p:cNvPicPr>
            <a:picLocks noChangeAspect="1"/>
          </p:cNvPicPr>
          <p:nvPr/>
        </p:nvPicPr>
        <p:blipFill>
          <a:blip r:embed="rId8" cstate="print"/>
          <a:stretch>
            <a:fillRect/>
          </a:stretch>
        </p:blipFill>
        <p:spPr>
          <a:xfrm>
            <a:off x="612303" y="2362423"/>
            <a:ext cx="3169203" cy="2376902"/>
          </a:xfrm>
          <a:prstGeom prst="rect">
            <a:avLst/>
          </a:prstGeom>
        </p:spPr>
      </p:pic>
      <p:pic>
        <p:nvPicPr>
          <p:cNvPr id="14" name="Рисунок 13"/>
          <p:cNvPicPr>
            <a:picLocks noChangeAspect="1"/>
          </p:cNvPicPr>
          <p:nvPr/>
        </p:nvPicPr>
        <p:blipFill rotWithShape="1">
          <a:blip r:embed="rId9" cstate="print"/>
          <a:srcRect t="24661" b="11465"/>
          <a:stretch/>
        </p:blipFill>
        <p:spPr>
          <a:xfrm>
            <a:off x="414620" y="5137750"/>
            <a:ext cx="3422010" cy="1639335"/>
          </a:xfrm>
          <a:prstGeom prst="rect">
            <a:avLst/>
          </a:prstGeom>
        </p:spPr>
      </p:pic>
      <p:pic>
        <p:nvPicPr>
          <p:cNvPr id="2050" name="Picture 2" descr="е"/>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rot="16200000">
            <a:off x="548854" y="-541060"/>
            <a:ext cx="2978150" cy="403225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D2D2D2"/>
                  </a:outerShdw>
                </a:effectLst>
              </a14:hiddenEffects>
            </a:ext>
          </a:extLst>
        </p:spPr>
      </p:pic>
      <p:sp>
        <p:nvSpPr>
          <p:cNvPr id="3" name="Прямоугольник 2"/>
          <p:cNvSpPr/>
          <p:nvPr/>
        </p:nvSpPr>
        <p:spPr>
          <a:xfrm>
            <a:off x="603348" y="1140423"/>
            <a:ext cx="2896331" cy="1396151"/>
          </a:xfrm>
          <a:prstGeom prst="rect">
            <a:avLst/>
          </a:prstGeom>
        </p:spPr>
        <p:txBody>
          <a:bodyPr wrap="square">
            <a:spAutoFit/>
          </a:bodyPr>
          <a:lstStyle/>
          <a:p>
            <a:pPr algn="ctr">
              <a:lnSpc>
                <a:spcPct val="119000"/>
              </a:lnSpc>
              <a:spcAft>
                <a:spcPts val="600"/>
              </a:spcAft>
            </a:pPr>
            <a:r>
              <a:rPr lang="ru-RU" sz="1200" kern="1400" dirty="0" err="1">
                <a:solidFill>
                  <a:srgbClr val="C00000"/>
                </a:solidFill>
                <a:latin typeface="Times New Roman" panose="02020603050405020304" pitchFamily="18" charset="0"/>
                <a:cs typeface="Times New Roman" panose="02020603050405020304" pitchFamily="18" charset="0"/>
              </a:rPr>
              <a:t>Каршылыйк</a:t>
            </a:r>
            <a:r>
              <a:rPr lang="ru-RU" sz="1200" kern="1400" dirty="0">
                <a:solidFill>
                  <a:srgbClr val="C00000"/>
                </a:solidFill>
                <a:latin typeface="Times New Roman" panose="02020603050405020304" pitchFamily="18" charset="0"/>
                <a:cs typeface="Times New Roman" panose="02020603050405020304" pitchFamily="18" charset="0"/>
              </a:rPr>
              <a:t>, </a:t>
            </a:r>
            <a:r>
              <a:rPr lang="ru-RU" sz="1200" kern="1400" dirty="0" err="1">
                <a:solidFill>
                  <a:srgbClr val="C00000"/>
                </a:solidFill>
                <a:latin typeface="Times New Roman" panose="02020603050405020304" pitchFamily="18" charset="0"/>
                <a:cs typeface="Times New Roman" panose="02020603050405020304" pitchFamily="18" charset="0"/>
              </a:rPr>
              <a:t>дуслар</a:t>
            </a:r>
            <a:r>
              <a:rPr lang="ru-RU" sz="1200" kern="1400" dirty="0">
                <a:solidFill>
                  <a:srgbClr val="C00000"/>
                </a:solidFill>
                <a:latin typeface="Times New Roman" panose="02020603050405020304" pitchFamily="18" charset="0"/>
                <a:cs typeface="Times New Roman" panose="02020603050405020304" pitchFamily="18" charset="0"/>
              </a:rPr>
              <a:t>,                                                                                                                                           </a:t>
            </a:r>
            <a:r>
              <a:rPr lang="ru-RU" sz="1200" kern="1400" dirty="0" err="1">
                <a:solidFill>
                  <a:srgbClr val="C00000"/>
                </a:solidFill>
                <a:latin typeface="Times New Roman" panose="02020603050405020304" pitchFamily="18" charset="0"/>
                <a:cs typeface="Times New Roman" panose="02020603050405020304" pitchFamily="18" charset="0"/>
              </a:rPr>
              <a:t>бергәләп</a:t>
            </a:r>
            <a:r>
              <a:rPr lang="ru-RU" sz="1200" kern="1400" dirty="0">
                <a:solidFill>
                  <a:srgbClr val="C00000"/>
                </a:solidFill>
                <a:latin typeface="Times New Roman" panose="02020603050405020304" pitchFamily="18" charset="0"/>
                <a:cs typeface="Times New Roman" panose="02020603050405020304" pitchFamily="18" charset="0"/>
              </a:rPr>
              <a:t>:</a:t>
            </a:r>
            <a:br>
              <a:rPr lang="ru-RU" sz="1200" kern="1400" dirty="0">
                <a:solidFill>
                  <a:srgbClr val="C00000"/>
                </a:solidFill>
                <a:latin typeface="Times New Roman" panose="02020603050405020304" pitchFamily="18" charset="0"/>
                <a:cs typeface="Times New Roman" panose="02020603050405020304" pitchFamily="18" charset="0"/>
              </a:rPr>
            </a:br>
            <a:r>
              <a:rPr lang="ru-RU" sz="1200" kern="1400" dirty="0" err="1">
                <a:solidFill>
                  <a:srgbClr val="C00000"/>
                </a:solidFill>
                <a:latin typeface="Times New Roman" panose="02020603050405020304" pitchFamily="18" charset="0"/>
                <a:cs typeface="Times New Roman" panose="02020603050405020304" pitchFamily="18" charset="0"/>
              </a:rPr>
              <a:t>Яңа</a:t>
            </a:r>
            <a:r>
              <a:rPr lang="ru-RU" sz="1200" kern="1400" dirty="0">
                <a:solidFill>
                  <a:srgbClr val="C00000"/>
                </a:solidFill>
                <a:latin typeface="Times New Roman" panose="02020603050405020304" pitchFamily="18" charset="0"/>
                <a:cs typeface="Times New Roman" panose="02020603050405020304" pitchFamily="18" charset="0"/>
              </a:rPr>
              <a:t> ел </a:t>
            </a:r>
            <a:r>
              <a:rPr lang="ru-RU" sz="1200" kern="1400" dirty="0" err="1">
                <a:solidFill>
                  <a:srgbClr val="C00000"/>
                </a:solidFill>
                <a:latin typeface="Times New Roman" panose="02020603050405020304" pitchFamily="18" charset="0"/>
                <a:cs typeface="Times New Roman" panose="02020603050405020304" pitchFamily="18" charset="0"/>
              </a:rPr>
              <a:t>килә</a:t>
            </a:r>
            <a:r>
              <a:rPr lang="ru-RU" sz="1200" kern="1400" dirty="0">
                <a:solidFill>
                  <a:srgbClr val="C00000"/>
                </a:solidFill>
                <a:latin typeface="Times New Roman" panose="02020603050405020304" pitchFamily="18" charset="0"/>
                <a:cs typeface="Times New Roman" panose="02020603050405020304" pitchFamily="18" charset="0"/>
              </a:rPr>
              <a:t> </a:t>
            </a:r>
            <a:r>
              <a:rPr lang="ru-RU" sz="1200" kern="1400" dirty="0" err="1">
                <a:solidFill>
                  <a:srgbClr val="C00000"/>
                </a:solidFill>
                <a:latin typeface="Times New Roman" panose="02020603050405020304" pitchFamily="18" charset="0"/>
                <a:cs typeface="Times New Roman" panose="02020603050405020304" pitchFamily="18" charset="0"/>
              </a:rPr>
              <a:t>безгә</a:t>
            </a:r>
            <a:r>
              <a:rPr lang="ru-RU" sz="1200" kern="1400" dirty="0">
                <a:solidFill>
                  <a:srgbClr val="C00000"/>
                </a:solidFill>
                <a:latin typeface="Times New Roman" panose="02020603050405020304" pitchFamily="18" charset="0"/>
                <a:cs typeface="Times New Roman" panose="02020603050405020304" pitchFamily="18" charset="0"/>
              </a:rPr>
              <a:t>!</a:t>
            </a:r>
            <a:br>
              <a:rPr lang="ru-RU" sz="1200" kern="1400" dirty="0">
                <a:solidFill>
                  <a:srgbClr val="C00000"/>
                </a:solidFill>
                <a:latin typeface="Times New Roman" panose="02020603050405020304" pitchFamily="18" charset="0"/>
                <a:cs typeface="Times New Roman" panose="02020603050405020304" pitchFamily="18" charset="0"/>
              </a:rPr>
            </a:br>
            <a:r>
              <a:rPr lang="ru-RU" sz="1200" kern="1400" dirty="0" err="1">
                <a:solidFill>
                  <a:srgbClr val="C00000"/>
                </a:solidFill>
                <a:latin typeface="Times New Roman" panose="02020603050405020304" pitchFamily="18" charset="0"/>
                <a:cs typeface="Times New Roman" panose="02020603050405020304" pitchFamily="18" charset="0"/>
              </a:rPr>
              <a:t>Әнә</a:t>
            </a:r>
            <a:r>
              <a:rPr lang="ru-RU" sz="1200" kern="1400" dirty="0">
                <a:solidFill>
                  <a:srgbClr val="C00000"/>
                </a:solidFill>
                <a:latin typeface="Times New Roman" panose="02020603050405020304" pitchFamily="18" charset="0"/>
                <a:cs typeface="Times New Roman" panose="02020603050405020304" pitchFamily="18" charset="0"/>
              </a:rPr>
              <a:t> </a:t>
            </a:r>
            <a:r>
              <a:rPr lang="ru-RU" sz="1200" kern="1400" dirty="0" err="1">
                <a:solidFill>
                  <a:srgbClr val="C00000"/>
                </a:solidFill>
                <a:latin typeface="Times New Roman" panose="02020603050405020304" pitchFamily="18" charset="0"/>
                <a:cs typeface="Times New Roman" panose="02020603050405020304" pitchFamily="18" charset="0"/>
              </a:rPr>
              <a:t>күпме</a:t>
            </a:r>
            <a:r>
              <a:rPr lang="ru-RU" sz="1200" kern="1400" dirty="0">
                <a:solidFill>
                  <a:srgbClr val="C00000"/>
                </a:solidFill>
                <a:latin typeface="Times New Roman" panose="02020603050405020304" pitchFamily="18" charset="0"/>
                <a:cs typeface="Times New Roman" panose="02020603050405020304" pitchFamily="18" charset="0"/>
              </a:rPr>
              <a:t> кунак </a:t>
            </a:r>
            <a:r>
              <a:rPr lang="ru-RU" sz="1200" kern="1400" dirty="0" err="1">
                <a:solidFill>
                  <a:srgbClr val="C00000"/>
                </a:solidFill>
                <a:latin typeface="Times New Roman" panose="02020603050405020304" pitchFamily="18" charset="0"/>
                <a:cs typeface="Times New Roman" panose="02020603050405020304" pitchFamily="18" charset="0"/>
              </a:rPr>
              <a:t>килгән</a:t>
            </a:r>
            <a:r>
              <a:rPr lang="ru-RU" sz="1200" kern="1400" dirty="0">
                <a:solidFill>
                  <a:srgbClr val="C00000"/>
                </a:solidFill>
                <a:latin typeface="Times New Roman" panose="02020603050405020304" pitchFamily="18" charset="0"/>
                <a:cs typeface="Times New Roman" panose="02020603050405020304" pitchFamily="18" charset="0"/>
              </a:rPr>
              <a:t/>
            </a:r>
            <a:br>
              <a:rPr lang="ru-RU" sz="1200" kern="1400" dirty="0">
                <a:solidFill>
                  <a:srgbClr val="C00000"/>
                </a:solidFill>
                <a:latin typeface="Times New Roman" panose="02020603050405020304" pitchFamily="18" charset="0"/>
                <a:cs typeface="Times New Roman" panose="02020603050405020304" pitchFamily="18" charset="0"/>
              </a:rPr>
            </a:br>
            <a:r>
              <a:rPr lang="ru-RU" sz="1200" kern="1400" dirty="0" err="1">
                <a:solidFill>
                  <a:srgbClr val="C00000"/>
                </a:solidFill>
                <a:latin typeface="Times New Roman" panose="02020603050405020304" pitchFamily="18" charset="0"/>
                <a:cs typeface="Times New Roman" panose="02020603050405020304" pitchFamily="18" charset="0"/>
              </a:rPr>
              <a:t>Әйләнә</a:t>
            </a:r>
            <a:r>
              <a:rPr lang="ru-RU" sz="1200" kern="1400" dirty="0">
                <a:solidFill>
                  <a:srgbClr val="C00000"/>
                </a:solidFill>
                <a:latin typeface="Times New Roman" panose="02020603050405020304" pitchFamily="18" charset="0"/>
                <a:cs typeface="Times New Roman" panose="02020603050405020304" pitchFamily="18" charset="0"/>
              </a:rPr>
              <a:t> - </a:t>
            </a:r>
            <a:r>
              <a:rPr lang="ru-RU" sz="1200" kern="1400" dirty="0" err="1">
                <a:solidFill>
                  <a:srgbClr val="C00000"/>
                </a:solidFill>
                <a:latin typeface="Times New Roman" panose="02020603050405020304" pitchFamily="18" charset="0"/>
                <a:cs typeface="Times New Roman" panose="02020603050405020304" pitchFamily="18" charset="0"/>
              </a:rPr>
              <a:t>тирәбезгә</a:t>
            </a:r>
            <a:r>
              <a:rPr lang="ru-RU" sz="1200" kern="1400" dirty="0">
                <a:solidFill>
                  <a:srgbClr val="C00000"/>
                </a:solidFill>
                <a:latin typeface="Times New Roman" panose="02020603050405020304" pitchFamily="18" charset="0"/>
                <a:cs typeface="Times New Roman" panose="02020603050405020304" pitchFamily="18" charset="0"/>
              </a:rPr>
              <a:t>.</a:t>
            </a:r>
            <a:endParaRPr lang="ru-RU" sz="1200" kern="1400" dirty="0">
              <a:solidFill>
                <a:srgbClr val="000000"/>
              </a:solidFill>
              <a:latin typeface="Times New Roman" panose="02020603050405020304" pitchFamily="18" charset="0"/>
              <a:cs typeface="Times New Roman" panose="02020603050405020304" pitchFamily="18" charset="0"/>
            </a:endParaRPr>
          </a:p>
          <a:p>
            <a:pPr>
              <a:lnSpc>
                <a:spcPct val="119000"/>
              </a:lnSpc>
              <a:spcAft>
                <a:spcPts val="600"/>
              </a:spcAft>
            </a:pPr>
            <a:r>
              <a:rPr lang="ru-RU" sz="700" kern="1400" dirty="0">
                <a:solidFill>
                  <a:srgbClr val="000000"/>
                </a:solidFill>
                <a:latin typeface="Gabriola" panose="04040605051002020D02" pitchFamily="82" charset="0"/>
              </a:rPr>
              <a:t> </a:t>
            </a:r>
            <a:endParaRPr lang="ru-RU" sz="700" kern="1400" dirty="0">
              <a:ln>
                <a:noFill/>
              </a:ln>
              <a:solidFill>
                <a:srgbClr val="000000"/>
              </a:solidFill>
              <a:effectLst/>
              <a:latin typeface="Gabriola" panose="04040605051002020D02" pitchFamily="82" charset="0"/>
            </a:endParaRPr>
          </a:p>
        </p:txBody>
      </p:sp>
      <p:pic>
        <p:nvPicPr>
          <p:cNvPr id="2051" name="Picture 3" descr="снег"/>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rot="1148752">
            <a:off x="3945204" y="2469641"/>
            <a:ext cx="2062162" cy="1517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D2D2D2"/>
                  </a:outerShdw>
                </a:effectLst>
              </a14:hiddenEffects>
            </a:ext>
          </a:extLst>
        </p:spPr>
      </p:pic>
      <p:pic>
        <p:nvPicPr>
          <p:cNvPr id="2052" name="Picture 4"/>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rot="1425999">
            <a:off x="3776954" y="3389477"/>
            <a:ext cx="2220426" cy="88985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D2D2D2"/>
                  </a:outerShdw>
                </a:effectLst>
              </a14:hiddenEffects>
            </a:ext>
          </a:extLst>
        </p:spPr>
      </p:pic>
      <p:pic>
        <p:nvPicPr>
          <p:cNvPr id="2053" name="Picture 5"/>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760871" y="309636"/>
            <a:ext cx="2428875" cy="24288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D2D2D2"/>
                  </a:outerShdw>
                </a:effectLst>
              </a14:hiddenEffects>
            </a:ext>
          </a:extLst>
        </p:spPr>
      </p:pic>
      <p:sp>
        <p:nvSpPr>
          <p:cNvPr id="4" name="Text Box 14"/>
          <p:cNvSpPr txBox="1">
            <a:spLocks noChangeArrowheads="1"/>
          </p:cNvSpPr>
          <p:nvPr/>
        </p:nvSpPr>
        <p:spPr bwMode="auto">
          <a:xfrm>
            <a:off x="9704057" y="2173446"/>
            <a:ext cx="2371725" cy="4635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D2D2D2"/>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FF0000"/>
                </a:solidFill>
                <a:effectLst/>
                <a:latin typeface="Times New Roman" panose="02020603050405020304" pitchFamily="18" charset="0"/>
              </a:rPr>
              <a:t>Кыш </a:t>
            </a:r>
            <a:r>
              <a:rPr kumimoji="0" lang="ru-RU" altLang="ru-RU" sz="1600" b="0" i="0" u="none" strike="noStrike" cap="none" normalizeH="0" baseline="0" dirty="0" err="1" smtClean="0">
                <a:ln>
                  <a:noFill/>
                </a:ln>
                <a:solidFill>
                  <a:srgbClr val="FF0000"/>
                </a:solidFill>
                <a:effectLst/>
                <a:latin typeface="Times New Roman" panose="02020603050405020304" pitchFamily="18" charset="0"/>
              </a:rPr>
              <a:t>бабай</a:t>
            </a:r>
            <a:r>
              <a:rPr kumimoji="0" lang="ru-RU" altLang="ru-RU" sz="1600" b="0" i="0" u="none" strike="noStrike" cap="none" normalizeH="0" baseline="0" dirty="0" smtClean="0">
                <a:ln>
                  <a:noFill/>
                </a:ln>
                <a:solidFill>
                  <a:srgbClr val="FF0000"/>
                </a:solidFill>
                <a:effectLst/>
                <a:latin typeface="Times New Roman" panose="02020603050405020304" pitchFamily="18" charset="0"/>
              </a:rPr>
              <a:t> </a:t>
            </a:r>
            <a:r>
              <a:rPr kumimoji="0" lang="ru-RU" altLang="ru-RU" sz="1600" b="0" i="0" u="none" strike="noStrike" cap="none" normalizeH="0" baseline="0" dirty="0" err="1" smtClean="0">
                <a:ln>
                  <a:noFill/>
                </a:ln>
                <a:solidFill>
                  <a:srgbClr val="FF0000"/>
                </a:solidFill>
                <a:effectLst/>
                <a:latin typeface="Times New Roman" panose="02020603050405020304" pitchFamily="18" charset="0"/>
              </a:rPr>
              <a:t>бүләкләре</a:t>
            </a:r>
            <a:endParaRPr kumimoji="0" lang="ru-RU" altLang="ru-RU" sz="1600" b="0" i="0" u="none" strike="noStrike" cap="none" normalizeH="0" baseline="0" dirty="0" smtClean="0">
              <a:ln>
                <a:noFill/>
              </a:ln>
              <a:solidFill>
                <a:srgbClr val="FF00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rgbClr val="FFFF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1" i="0" u="none" strike="noStrike" cap="none" normalizeH="0" baseline="0" dirty="0" smtClean="0">
              <a:ln>
                <a:noFill/>
              </a:ln>
              <a:solidFill>
                <a:srgbClr val="FFFF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5" name="Прямоугольник 4"/>
          <p:cNvSpPr/>
          <p:nvPr/>
        </p:nvSpPr>
        <p:spPr>
          <a:xfrm>
            <a:off x="7119680" y="2232953"/>
            <a:ext cx="1471878" cy="338554"/>
          </a:xfrm>
          <a:prstGeom prst="rect">
            <a:avLst/>
          </a:prstGeom>
        </p:spPr>
        <p:txBody>
          <a:bodyPr wrap="none">
            <a:spAutoFit/>
          </a:bodyPr>
          <a:lstStyle/>
          <a:p>
            <a:pPr lvl="0" eaLnBrk="0" fontAlgn="base" hangingPunct="0">
              <a:spcBef>
                <a:spcPct val="0"/>
              </a:spcBef>
              <a:spcAft>
                <a:spcPct val="0"/>
              </a:spcAft>
            </a:pPr>
            <a:r>
              <a:rPr lang="ru-RU" altLang="ru-RU" sz="1600" dirty="0" smtClean="0">
                <a:solidFill>
                  <a:srgbClr val="FF0000"/>
                </a:solidFill>
                <a:latin typeface="Times New Roman" panose="02020603050405020304" pitchFamily="18" charset="0"/>
              </a:rPr>
              <a:t>Я</a:t>
            </a:r>
            <a:r>
              <a:rPr lang="tt-RU" altLang="ru-RU" sz="1600" dirty="0" smtClean="0">
                <a:solidFill>
                  <a:srgbClr val="FF0000"/>
                </a:solidFill>
                <a:latin typeface="Times New Roman" panose="02020603050405020304" pitchFamily="18" charset="0"/>
              </a:rPr>
              <a:t>ңа ел сәяхәте</a:t>
            </a:r>
            <a:endParaRPr lang="ru-RU" altLang="ru-RU" sz="1600" dirty="0">
              <a:solidFill>
                <a:srgbClr val="FF0000"/>
              </a:solidFill>
              <a:latin typeface="Times New Roman" panose="02020603050405020304" pitchFamily="18" charset="0"/>
            </a:endParaRPr>
          </a:p>
        </p:txBody>
      </p:sp>
      <p:sp>
        <p:nvSpPr>
          <p:cNvPr id="6" name="Text Box 15"/>
          <p:cNvSpPr txBox="1">
            <a:spLocks noChangeArrowheads="1"/>
          </p:cNvSpPr>
          <p:nvPr/>
        </p:nvSpPr>
        <p:spPr bwMode="auto">
          <a:xfrm>
            <a:off x="4009526" y="2121408"/>
            <a:ext cx="1377950" cy="3603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D2D2D2"/>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FF0000"/>
                </a:solidFill>
                <a:effectLst/>
                <a:latin typeface="Times New Roman" panose="02020603050405020304" pitchFamily="18" charset="0"/>
              </a:rPr>
              <a:t>Я</a:t>
            </a:r>
            <a:r>
              <a:rPr kumimoji="0" lang="tt-RU" altLang="ru-RU" sz="1600" b="0" i="0" u="none" strike="noStrike" cap="none" normalizeH="0" baseline="0" dirty="0" smtClean="0">
                <a:ln>
                  <a:noFill/>
                </a:ln>
                <a:solidFill>
                  <a:srgbClr val="FF0000"/>
                </a:solidFill>
                <a:effectLst/>
                <a:latin typeface="Times New Roman" panose="02020603050405020304" pitchFamily="18" charset="0"/>
              </a:rPr>
              <a:t>ңа ел әкияте</a:t>
            </a:r>
            <a:endParaRPr kumimoji="0" lang="ru-RU" altLang="ru-RU" sz="1600" b="0" i="0" u="none" strike="noStrike" cap="none" normalizeH="0" baseline="0" dirty="0" smtClean="0">
              <a:ln>
                <a:noFill/>
              </a:ln>
              <a:solidFill>
                <a:srgbClr val="FF0000"/>
              </a:solidFill>
              <a:effectLst/>
              <a:latin typeface="Arial" panose="020B0604020202020204" pitchFamily="34" charset="0"/>
            </a:endParaRPr>
          </a:p>
        </p:txBody>
      </p:sp>
      <p:sp>
        <p:nvSpPr>
          <p:cNvPr id="7" name="Text Box 16"/>
          <p:cNvSpPr txBox="1">
            <a:spLocks noChangeArrowheads="1"/>
          </p:cNvSpPr>
          <p:nvPr/>
        </p:nvSpPr>
        <p:spPr bwMode="auto">
          <a:xfrm>
            <a:off x="9516517" y="4511348"/>
            <a:ext cx="3463925" cy="6794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D2D2D2"/>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C00000"/>
                </a:solidFill>
                <a:effectLst/>
                <a:latin typeface="Times New Roman" panose="02020603050405020304" pitchFamily="18" charset="0"/>
              </a:rPr>
              <a:t>        </a:t>
            </a:r>
            <a:r>
              <a:rPr kumimoji="0" lang="ru-RU" altLang="ru-RU" sz="1600" b="0" i="0" u="none" strike="noStrike" cap="none" normalizeH="0" baseline="0" dirty="0" err="1" smtClean="0">
                <a:ln>
                  <a:noFill/>
                </a:ln>
                <a:solidFill>
                  <a:srgbClr val="FF0000"/>
                </a:solidFill>
                <a:effectLst/>
                <a:latin typeface="Times New Roman" panose="02020603050405020304" pitchFamily="18" charset="0"/>
              </a:rPr>
              <a:t>Куяннар</a:t>
            </a:r>
            <a:r>
              <a:rPr kumimoji="0" lang="ru-RU" altLang="ru-RU" sz="1600" b="0" i="0" u="none" strike="noStrike" cap="none" normalizeH="0" baseline="0" dirty="0" smtClean="0">
                <a:ln>
                  <a:noFill/>
                </a:ln>
                <a:solidFill>
                  <a:srgbClr val="FF0000"/>
                </a:solidFill>
                <a:effectLst/>
                <a:latin typeface="Times New Roman" panose="02020603050405020304" pitchFamily="18" charset="0"/>
              </a:rPr>
              <a:t> </a:t>
            </a:r>
            <a:r>
              <a:rPr kumimoji="0" lang="ru-RU" altLang="ru-RU" sz="1600" b="0" i="0" u="none" strike="noStrike" cap="none" normalizeH="0" baseline="0" dirty="0" err="1" smtClean="0">
                <a:ln>
                  <a:noFill/>
                </a:ln>
                <a:solidFill>
                  <a:srgbClr val="FF0000"/>
                </a:solidFill>
                <a:effectLst/>
                <a:latin typeface="Times New Roman" panose="02020603050405020304" pitchFamily="18" charset="0"/>
              </a:rPr>
              <a:t>чыршы</a:t>
            </a:r>
            <a:r>
              <a:rPr kumimoji="0" lang="ru-RU" altLang="ru-RU" sz="1600" b="0" i="0" u="none" strike="noStrike" cap="none" normalizeH="0" baseline="0" dirty="0" smtClean="0">
                <a:ln>
                  <a:noFill/>
                </a:ln>
                <a:solidFill>
                  <a:srgbClr val="FF0000"/>
                </a:solidFill>
                <a:effectLst/>
                <a:latin typeface="Times New Roman" panose="02020603050405020304" pitchFamily="18" charset="0"/>
              </a:rPr>
              <a:t> </a:t>
            </a:r>
            <a:r>
              <a:rPr kumimoji="0" lang="ru-RU" altLang="ru-RU" sz="1600" b="0" i="0" u="none" strike="noStrike" cap="none" normalizeH="0" baseline="0" dirty="0" err="1" smtClean="0">
                <a:ln>
                  <a:noFill/>
                </a:ln>
                <a:solidFill>
                  <a:srgbClr val="FF0000"/>
                </a:solidFill>
                <a:effectLst/>
                <a:latin typeface="Times New Roman" panose="02020603050405020304" pitchFamily="18" charset="0"/>
              </a:rPr>
              <a:t>янында</a:t>
            </a:r>
            <a:endParaRPr kumimoji="0" lang="ru-RU" altLang="ru-RU" sz="1600" b="0" i="0" u="none" strike="noStrike" cap="none" normalizeH="0" baseline="0" dirty="0" smtClean="0">
              <a:ln>
                <a:noFill/>
              </a:ln>
              <a:solidFill>
                <a:srgbClr val="FF00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rgbClr val="FFFF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2600" b="1" i="0" u="none" strike="noStrike" cap="none" normalizeH="0" baseline="0" dirty="0" smtClean="0">
              <a:ln>
                <a:noFill/>
              </a:ln>
              <a:solidFill>
                <a:srgbClr val="FFFF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8" name="Text Box 17"/>
          <p:cNvSpPr txBox="1">
            <a:spLocks noChangeArrowheads="1"/>
          </p:cNvSpPr>
          <p:nvPr/>
        </p:nvSpPr>
        <p:spPr bwMode="auto">
          <a:xfrm>
            <a:off x="1231120" y="4751797"/>
            <a:ext cx="1828800" cy="3730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D2D2D2"/>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err="1" smtClean="0">
                <a:ln>
                  <a:noFill/>
                </a:ln>
                <a:solidFill>
                  <a:srgbClr val="FF0000"/>
                </a:solidFill>
                <a:effectLst/>
                <a:latin typeface="Times New Roman" panose="02020603050405020304" pitchFamily="18" charset="0"/>
              </a:rPr>
              <a:t>Исәнме</a:t>
            </a:r>
            <a:r>
              <a:rPr kumimoji="0" lang="ru-RU" altLang="ru-RU" sz="1600" b="0" i="0" u="none" strike="noStrike" cap="none" normalizeH="0" baseline="0" dirty="0" smtClean="0">
                <a:ln>
                  <a:noFill/>
                </a:ln>
                <a:solidFill>
                  <a:srgbClr val="FF0000"/>
                </a:solidFill>
                <a:effectLst/>
                <a:latin typeface="Times New Roman" panose="02020603050405020304" pitchFamily="18" charset="0"/>
              </a:rPr>
              <a:t> Кыш </a:t>
            </a:r>
            <a:r>
              <a:rPr kumimoji="0" lang="ru-RU" altLang="ru-RU" sz="1600" b="0" i="0" u="none" strike="noStrike" cap="none" normalizeH="0" baseline="0" dirty="0" err="1" smtClean="0">
                <a:ln>
                  <a:noFill/>
                </a:ln>
                <a:solidFill>
                  <a:srgbClr val="FF0000"/>
                </a:solidFill>
                <a:effectLst/>
                <a:latin typeface="Times New Roman" panose="02020603050405020304" pitchFamily="18" charset="0"/>
              </a:rPr>
              <a:t>бабай</a:t>
            </a:r>
            <a:endParaRPr kumimoji="0" lang="ru-RU" altLang="ru-RU" sz="1800" b="0" i="0" u="none" strike="noStrike" cap="none" normalizeH="0" baseline="0" dirty="0" smtClean="0">
              <a:ln>
                <a:noFill/>
              </a:ln>
              <a:solidFill>
                <a:srgbClr val="FF0000"/>
              </a:solidFill>
              <a:effectLst/>
              <a:latin typeface="Arial" panose="020B0604020202020204" pitchFamily="34" charset="0"/>
            </a:endParaRPr>
          </a:p>
        </p:txBody>
      </p:sp>
      <p:sp>
        <p:nvSpPr>
          <p:cNvPr id="10" name="Прямоугольник 9"/>
          <p:cNvSpPr/>
          <p:nvPr/>
        </p:nvSpPr>
        <p:spPr>
          <a:xfrm>
            <a:off x="6920783" y="4492342"/>
            <a:ext cx="6096000" cy="572208"/>
          </a:xfrm>
          <a:prstGeom prst="rect">
            <a:avLst/>
          </a:prstGeom>
        </p:spPr>
        <p:txBody>
          <a:bodyPr>
            <a:spAutoFit/>
          </a:bodyPr>
          <a:lstStyle/>
          <a:p>
            <a:pPr>
              <a:lnSpc>
                <a:spcPct val="119000"/>
              </a:lnSpc>
              <a:spcAft>
                <a:spcPts val="600"/>
              </a:spcAft>
            </a:pPr>
            <a:r>
              <a:rPr lang="ru-RU" sz="1600" kern="1400" dirty="0" err="1">
                <a:solidFill>
                  <a:srgbClr val="FF0000"/>
                </a:solidFill>
                <a:latin typeface="Times New Roman" panose="02020603050405020304" pitchFamily="18" charset="0"/>
              </a:rPr>
              <a:t>Яңа</a:t>
            </a:r>
            <a:r>
              <a:rPr lang="ru-RU" sz="1600" kern="1400" dirty="0">
                <a:solidFill>
                  <a:srgbClr val="FF0000"/>
                </a:solidFill>
                <a:latin typeface="Times New Roman" panose="02020603050405020304" pitchFamily="18" charset="0"/>
              </a:rPr>
              <a:t> </a:t>
            </a:r>
            <a:r>
              <a:rPr lang="ru-RU" sz="1600" kern="1400" dirty="0" err="1">
                <a:solidFill>
                  <a:srgbClr val="FF0000"/>
                </a:solidFill>
                <a:latin typeface="Times New Roman" panose="02020603050405020304" pitchFamily="18" charset="0"/>
              </a:rPr>
              <a:t>елга</a:t>
            </a:r>
            <a:r>
              <a:rPr lang="ru-RU" sz="1600" kern="1400" dirty="0">
                <a:solidFill>
                  <a:srgbClr val="FF0000"/>
                </a:solidFill>
                <a:latin typeface="Times New Roman" panose="02020603050405020304" pitchFamily="18" charset="0"/>
              </a:rPr>
              <a:t> </a:t>
            </a:r>
            <a:r>
              <a:rPr lang="ru-RU" sz="1600" kern="1400" dirty="0" err="1">
                <a:solidFill>
                  <a:srgbClr val="FF0000"/>
                </a:solidFill>
                <a:latin typeface="Times New Roman" panose="02020603050405020304" pitchFamily="18" charset="0"/>
              </a:rPr>
              <a:t>аяк</a:t>
            </a:r>
            <a:r>
              <a:rPr lang="ru-RU" sz="1600" kern="1400" dirty="0">
                <a:solidFill>
                  <a:srgbClr val="FF0000"/>
                </a:solidFill>
                <a:latin typeface="Times New Roman" panose="02020603050405020304" pitchFamily="18" charset="0"/>
              </a:rPr>
              <a:t> </a:t>
            </a:r>
            <a:r>
              <a:rPr lang="ru-RU" sz="1600" kern="1400" dirty="0" err="1">
                <a:solidFill>
                  <a:srgbClr val="FF0000"/>
                </a:solidFill>
                <a:latin typeface="Times New Roman" panose="02020603050405020304" pitchFamily="18" charset="0"/>
              </a:rPr>
              <a:t>басканда</a:t>
            </a:r>
            <a:endParaRPr lang="ru-RU" sz="1600" kern="1400" dirty="0">
              <a:solidFill>
                <a:srgbClr val="FF0000"/>
              </a:solidFill>
              <a:latin typeface="Gabriola" panose="04040605051002020D02" pitchFamily="82" charset="0"/>
            </a:endParaRPr>
          </a:p>
          <a:p>
            <a:pPr>
              <a:lnSpc>
                <a:spcPct val="119000"/>
              </a:lnSpc>
              <a:spcAft>
                <a:spcPts val="600"/>
              </a:spcAft>
            </a:pPr>
            <a:r>
              <a:rPr lang="ru-RU" sz="600" kern="1400" dirty="0">
                <a:solidFill>
                  <a:srgbClr val="000000"/>
                </a:solidFill>
                <a:latin typeface="Gabriola" panose="04040605051002020D02" pitchFamily="82" charset="0"/>
              </a:rPr>
              <a:t> </a:t>
            </a:r>
            <a:endParaRPr lang="ru-RU" sz="600" kern="1400" dirty="0">
              <a:ln>
                <a:noFill/>
              </a:ln>
              <a:solidFill>
                <a:srgbClr val="000000"/>
              </a:solidFill>
              <a:effectLst/>
              <a:latin typeface="Gabriola" panose="04040605051002020D02" pitchFamily="82" charset="0"/>
            </a:endParaRPr>
          </a:p>
        </p:txBody>
      </p:sp>
      <p:pic>
        <p:nvPicPr>
          <p:cNvPr id="24" name="Picture 10"/>
          <p:cNvPicPr>
            <a:picLocks noChangeAspect="1" noChangeArrowheads="1"/>
          </p:cNvPicPr>
          <p:nvPr/>
        </p:nvPicPr>
        <p:blipFill>
          <a:blip r:embed="rId14">
            <a:extLst>
              <a:ext uri="{28A0092B-C50C-407E-A947-70E740481C1C}">
                <a14:useLocalDpi xmlns:a14="http://schemas.microsoft.com/office/drawing/2010/main" xmlns="" val="0"/>
              </a:ext>
            </a:extLst>
          </a:blip>
          <a:srcRect t="11168" b="11168"/>
          <a:stretch>
            <a:fillRect/>
          </a:stretch>
        </p:blipFill>
        <p:spPr bwMode="auto">
          <a:xfrm>
            <a:off x="3476624" y="3854242"/>
            <a:ext cx="993085" cy="88508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D2D2D2"/>
                  </a:outerShdw>
                </a:effectLst>
              </a14:hiddenEffects>
            </a:ext>
          </a:extLst>
        </p:spPr>
      </p:pic>
      <p:pic>
        <p:nvPicPr>
          <p:cNvPr id="26" name="Picture 10"/>
          <p:cNvPicPr>
            <a:picLocks noChangeAspect="1" noChangeArrowheads="1"/>
          </p:cNvPicPr>
          <p:nvPr/>
        </p:nvPicPr>
        <p:blipFill>
          <a:blip r:embed="rId14">
            <a:extLst>
              <a:ext uri="{28A0092B-C50C-407E-A947-70E740481C1C}">
                <a14:useLocalDpi xmlns:a14="http://schemas.microsoft.com/office/drawing/2010/main" xmlns="" val="0"/>
              </a:ext>
            </a:extLst>
          </a:blip>
          <a:srcRect t="11168" b="11168"/>
          <a:stretch>
            <a:fillRect/>
          </a:stretch>
        </p:blipFill>
        <p:spPr bwMode="auto">
          <a:xfrm>
            <a:off x="3636182" y="5931487"/>
            <a:ext cx="1012125" cy="90205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D2D2D2"/>
                  </a:outerShdw>
                </a:effectLst>
              </a14:hiddenEffects>
            </a:ext>
          </a:extLst>
        </p:spPr>
      </p:pic>
      <p:pic>
        <p:nvPicPr>
          <p:cNvPr id="28" name="Picture 10"/>
          <p:cNvPicPr>
            <a:picLocks noChangeAspect="1" noChangeArrowheads="1"/>
          </p:cNvPicPr>
          <p:nvPr/>
        </p:nvPicPr>
        <p:blipFill>
          <a:blip r:embed="rId14">
            <a:extLst>
              <a:ext uri="{28A0092B-C50C-407E-A947-70E740481C1C}">
                <a14:useLocalDpi xmlns:a14="http://schemas.microsoft.com/office/drawing/2010/main" xmlns="" val="0"/>
              </a:ext>
            </a:extLst>
          </a:blip>
          <a:srcRect t="11168" b="11168"/>
          <a:stretch>
            <a:fillRect/>
          </a:stretch>
        </p:blipFill>
        <p:spPr bwMode="auto">
          <a:xfrm>
            <a:off x="2365929" y="112181"/>
            <a:ext cx="1012125" cy="90205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D2D2D2"/>
                  </a:outerShdw>
                </a:effectLst>
              </a14:hiddenEffects>
            </a:ext>
          </a:extLst>
        </p:spPr>
      </p:pic>
      <p:pic>
        <p:nvPicPr>
          <p:cNvPr id="13" name="Рисунок 12"/>
          <p:cNvPicPr>
            <a:picLocks noChangeAspect="1"/>
          </p:cNvPicPr>
          <p:nvPr/>
        </p:nvPicPr>
        <p:blipFill rotWithShape="1">
          <a:blip r:embed="rId15" cstate="print"/>
          <a:srcRect l="18504" t="16385" b="27000"/>
          <a:stretch/>
        </p:blipFill>
        <p:spPr>
          <a:xfrm>
            <a:off x="6552652" y="37814"/>
            <a:ext cx="2440410" cy="2260462"/>
          </a:xfrm>
          <a:prstGeom prst="rect">
            <a:avLst/>
          </a:prstGeom>
        </p:spPr>
      </p:pic>
      <p:pic>
        <p:nvPicPr>
          <p:cNvPr id="29" name="Рисунок 28"/>
          <p:cNvPicPr>
            <a:picLocks noChangeAspect="1"/>
          </p:cNvPicPr>
          <p:nvPr/>
        </p:nvPicPr>
        <p:blipFill>
          <a:blip r:embed="rId16" cstate="print"/>
          <a:stretch>
            <a:fillRect/>
          </a:stretch>
        </p:blipFill>
        <p:spPr>
          <a:xfrm>
            <a:off x="7499410" y="4851817"/>
            <a:ext cx="1353784" cy="1317119"/>
          </a:xfrm>
          <a:prstGeom prst="rect">
            <a:avLst/>
          </a:prstGeom>
        </p:spPr>
      </p:pic>
      <p:pic>
        <p:nvPicPr>
          <p:cNvPr id="30" name="Рисунок 29"/>
          <p:cNvPicPr>
            <a:picLocks noChangeAspect="1"/>
          </p:cNvPicPr>
          <p:nvPr/>
        </p:nvPicPr>
        <p:blipFill>
          <a:blip r:embed="rId17"/>
          <a:stretch>
            <a:fillRect/>
          </a:stretch>
        </p:blipFill>
        <p:spPr>
          <a:xfrm>
            <a:off x="5502346" y="1979271"/>
            <a:ext cx="1192249" cy="1155136"/>
          </a:xfrm>
          <a:prstGeom prst="rect">
            <a:avLst/>
          </a:prstGeom>
        </p:spPr>
      </p:pic>
      <p:pic>
        <p:nvPicPr>
          <p:cNvPr id="31" name="Рисунок 30"/>
          <p:cNvPicPr>
            <a:picLocks noChangeAspect="1"/>
          </p:cNvPicPr>
          <p:nvPr/>
        </p:nvPicPr>
        <p:blipFill>
          <a:blip r:embed="rId17"/>
          <a:stretch>
            <a:fillRect/>
          </a:stretch>
        </p:blipFill>
        <p:spPr>
          <a:xfrm>
            <a:off x="-60770" y="4106313"/>
            <a:ext cx="1246542" cy="1207739"/>
          </a:xfrm>
          <a:prstGeom prst="rect">
            <a:avLst/>
          </a:prstGeom>
        </p:spPr>
      </p:pic>
      <p:pic>
        <p:nvPicPr>
          <p:cNvPr id="27" name="Picture 10"/>
          <p:cNvPicPr>
            <a:picLocks noChangeAspect="1" noChangeArrowheads="1"/>
          </p:cNvPicPr>
          <p:nvPr/>
        </p:nvPicPr>
        <p:blipFill>
          <a:blip r:embed="rId14">
            <a:extLst>
              <a:ext uri="{28A0092B-C50C-407E-A947-70E740481C1C}">
                <a14:useLocalDpi xmlns:a14="http://schemas.microsoft.com/office/drawing/2010/main" xmlns="" val="0"/>
              </a:ext>
            </a:extLst>
          </a:blip>
          <a:srcRect t="11168" b="11168"/>
          <a:stretch>
            <a:fillRect/>
          </a:stretch>
        </p:blipFill>
        <p:spPr bwMode="auto">
          <a:xfrm>
            <a:off x="8591558" y="1758237"/>
            <a:ext cx="965954" cy="8609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D2D2D2"/>
                  </a:outerShdw>
                </a:effectLst>
              </a14:hiddenEffects>
            </a:ext>
          </a:extLst>
        </p:spPr>
      </p:pic>
      <p:pic>
        <p:nvPicPr>
          <p:cNvPr id="2049" name="Рисунок 2048"/>
          <p:cNvPicPr>
            <a:picLocks noChangeAspect="1"/>
          </p:cNvPicPr>
          <p:nvPr/>
        </p:nvPicPr>
        <p:blipFill rotWithShape="1">
          <a:blip r:embed="rId18" cstate="print"/>
          <a:srcRect l="10480" r="7808" b="17536"/>
          <a:stretch/>
        </p:blipFill>
        <p:spPr>
          <a:xfrm>
            <a:off x="8993062" y="4874995"/>
            <a:ext cx="2679922" cy="1895011"/>
          </a:xfrm>
          <a:prstGeom prst="rect">
            <a:avLst/>
          </a:prstGeom>
        </p:spPr>
      </p:pic>
      <p:sp>
        <p:nvSpPr>
          <p:cNvPr id="9" name="Прямоугольник 8"/>
          <p:cNvSpPr/>
          <p:nvPr/>
        </p:nvSpPr>
        <p:spPr>
          <a:xfrm>
            <a:off x="7133131" y="6466096"/>
            <a:ext cx="6096000" cy="1934697"/>
          </a:xfrm>
          <a:prstGeom prst="rect">
            <a:avLst/>
          </a:prstGeom>
        </p:spPr>
        <p:txBody>
          <a:bodyPr>
            <a:spAutoFit/>
          </a:bodyPr>
          <a:lstStyle/>
          <a:p>
            <a:pPr>
              <a:lnSpc>
                <a:spcPct val="119000"/>
              </a:lnSpc>
              <a:spcAft>
                <a:spcPts val="600"/>
              </a:spcAft>
            </a:pPr>
            <a:r>
              <a:rPr lang="ru-RU" sz="1600" kern="1400" dirty="0" err="1">
                <a:solidFill>
                  <a:srgbClr val="FF0000"/>
                </a:solidFill>
                <a:latin typeface="Times New Roman" panose="02020603050405020304" pitchFamily="18" charset="0"/>
              </a:rPr>
              <a:t>Могҗизалы</a:t>
            </a:r>
            <a:r>
              <a:rPr lang="ru-RU" sz="1600" kern="1400" dirty="0">
                <a:solidFill>
                  <a:srgbClr val="FF0000"/>
                </a:solidFill>
                <a:latin typeface="Times New Roman" panose="02020603050405020304" pitchFamily="18" charset="0"/>
              </a:rPr>
              <a:t> </a:t>
            </a:r>
            <a:r>
              <a:rPr lang="ru-RU" sz="1600" kern="1400" dirty="0" err="1">
                <a:solidFill>
                  <a:srgbClr val="FF0000"/>
                </a:solidFill>
                <a:latin typeface="Times New Roman" panose="02020603050405020304" pitchFamily="18" charset="0"/>
              </a:rPr>
              <a:t>Яңа</a:t>
            </a:r>
            <a:r>
              <a:rPr lang="ru-RU" sz="1600" kern="1400" dirty="0">
                <a:solidFill>
                  <a:srgbClr val="FF0000"/>
                </a:solidFill>
                <a:latin typeface="Times New Roman" panose="02020603050405020304" pitchFamily="18" charset="0"/>
              </a:rPr>
              <a:t> ел</a:t>
            </a:r>
            <a:endParaRPr lang="ru-RU" sz="1600" kern="1400" dirty="0">
              <a:solidFill>
                <a:srgbClr val="FF0000"/>
              </a:solidFill>
              <a:latin typeface="Gabriola" panose="04040605051002020D02" pitchFamily="82" charset="0"/>
            </a:endParaRPr>
          </a:p>
          <a:p>
            <a:pPr>
              <a:lnSpc>
                <a:spcPct val="119000"/>
              </a:lnSpc>
              <a:spcAft>
                <a:spcPts val="600"/>
              </a:spcAft>
            </a:pPr>
            <a:r>
              <a:rPr lang="ru-RU" sz="3200" b="1" kern="1400" dirty="0">
                <a:solidFill>
                  <a:srgbClr val="FFFF00"/>
                </a:solidFill>
                <a:latin typeface="Times New Roman" panose="02020603050405020304" pitchFamily="18" charset="0"/>
              </a:rPr>
              <a:t> </a:t>
            </a:r>
            <a:endParaRPr lang="ru-RU" sz="600" kern="1400" dirty="0">
              <a:solidFill>
                <a:srgbClr val="000000"/>
              </a:solidFill>
              <a:latin typeface="Gabriola" panose="04040605051002020D02" pitchFamily="82" charset="0"/>
            </a:endParaRPr>
          </a:p>
          <a:p>
            <a:pPr>
              <a:lnSpc>
                <a:spcPct val="119000"/>
              </a:lnSpc>
              <a:spcAft>
                <a:spcPts val="600"/>
              </a:spcAft>
            </a:pPr>
            <a:r>
              <a:rPr lang="ru-RU" sz="3200" b="1" kern="1400" dirty="0">
                <a:solidFill>
                  <a:srgbClr val="FFFF00"/>
                </a:solidFill>
                <a:latin typeface="Times New Roman" panose="02020603050405020304" pitchFamily="18" charset="0"/>
              </a:rPr>
              <a:t> </a:t>
            </a:r>
            <a:endParaRPr lang="ru-RU" sz="600" kern="1400" dirty="0">
              <a:solidFill>
                <a:srgbClr val="000000"/>
              </a:solidFill>
              <a:latin typeface="Gabriola" panose="04040605051002020D02" pitchFamily="82" charset="0"/>
            </a:endParaRPr>
          </a:p>
          <a:p>
            <a:pPr>
              <a:lnSpc>
                <a:spcPct val="119000"/>
              </a:lnSpc>
              <a:spcAft>
                <a:spcPts val="600"/>
              </a:spcAft>
            </a:pPr>
            <a:r>
              <a:rPr lang="ru-RU" sz="600" kern="1400" dirty="0">
                <a:solidFill>
                  <a:srgbClr val="000000"/>
                </a:solidFill>
                <a:latin typeface="Gabriola" panose="04040605051002020D02" pitchFamily="82" charset="0"/>
              </a:rPr>
              <a:t> </a:t>
            </a:r>
            <a:endParaRPr lang="ru-RU" sz="600" kern="1400" dirty="0">
              <a:ln>
                <a:noFill/>
              </a:ln>
              <a:solidFill>
                <a:srgbClr val="000000"/>
              </a:solidFill>
              <a:effectLst/>
              <a:latin typeface="Gabriola" panose="04040605051002020D02" pitchFamily="82" charset="0"/>
            </a:endParaRPr>
          </a:p>
        </p:txBody>
      </p:sp>
      <p:pic>
        <p:nvPicPr>
          <p:cNvPr id="2061" name="Picture 13" descr="е"/>
          <p:cNvPicPr>
            <a:picLocks noChangeAspect="1" noChangeArrowheads="1"/>
          </p:cNvPicPr>
          <p:nvPr/>
        </p:nvPicPr>
        <p:blipFill>
          <a:blip r:embed="rId19" cstate="print">
            <a:extLst>
              <a:ext uri="{28A0092B-C50C-407E-A947-70E740481C1C}">
                <a14:useLocalDpi xmlns:a14="http://schemas.microsoft.com/office/drawing/2010/main" xmlns="" val="0"/>
              </a:ext>
            </a:extLst>
          </a:blip>
          <a:srcRect/>
          <a:stretch>
            <a:fillRect/>
          </a:stretch>
        </p:blipFill>
        <p:spPr bwMode="auto">
          <a:xfrm rot="5400000">
            <a:off x="10155465" y="4793858"/>
            <a:ext cx="2365658" cy="176263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D2D2D2"/>
                  </a:outerShdw>
                </a:effectLst>
              </a14:hiddenEffects>
            </a:ext>
          </a:extLst>
        </p:spPr>
      </p:pic>
    </p:spTree>
    <p:extLst>
      <p:ext uri="{BB962C8B-B14F-4D97-AF65-F5344CB8AC3E}">
        <p14:creationId xmlns:p14="http://schemas.microsoft.com/office/powerpoint/2010/main" xmlns="" val="42690357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p:cNvPicPr>
            <a:picLocks noChangeAspect="1"/>
          </p:cNvPicPr>
          <p:nvPr/>
        </p:nvPicPr>
        <p:blipFill rotWithShape="1">
          <a:blip r:embed="rId2" cstate="print"/>
          <a:srcRect l="4439" t="13725" r="2194" b="13606"/>
          <a:stretch/>
        </p:blipFill>
        <p:spPr>
          <a:xfrm>
            <a:off x="4605513" y="4570176"/>
            <a:ext cx="3341280" cy="1950438"/>
          </a:xfrm>
          <a:prstGeom prst="rect">
            <a:avLst/>
          </a:prstGeom>
        </p:spPr>
      </p:pic>
      <p:pic>
        <p:nvPicPr>
          <p:cNvPr id="14" name="Рисунок 13"/>
          <p:cNvPicPr>
            <a:picLocks noChangeAspect="1"/>
          </p:cNvPicPr>
          <p:nvPr/>
        </p:nvPicPr>
        <p:blipFill rotWithShape="1">
          <a:blip r:embed="rId3" cstate="print"/>
          <a:srcRect l="13167" t="8085" r="20388" b="19836"/>
          <a:stretch/>
        </p:blipFill>
        <p:spPr>
          <a:xfrm>
            <a:off x="4860704" y="137002"/>
            <a:ext cx="3449645" cy="2809530"/>
          </a:xfrm>
          <a:prstGeom prst="rect">
            <a:avLst/>
          </a:prstGeom>
        </p:spPr>
      </p:pic>
      <p:pic>
        <p:nvPicPr>
          <p:cNvPr id="12" name="Рисунок 11"/>
          <p:cNvPicPr>
            <a:picLocks noChangeAspect="1"/>
          </p:cNvPicPr>
          <p:nvPr/>
        </p:nvPicPr>
        <p:blipFill>
          <a:blip r:embed="rId4"/>
          <a:stretch>
            <a:fillRect/>
          </a:stretch>
        </p:blipFill>
        <p:spPr>
          <a:xfrm>
            <a:off x="280430" y="4038804"/>
            <a:ext cx="4233643" cy="2383541"/>
          </a:xfrm>
          <a:prstGeom prst="rect">
            <a:avLst/>
          </a:prstGeom>
        </p:spPr>
      </p:pic>
      <p:sp>
        <p:nvSpPr>
          <p:cNvPr id="2" name="AutoShape 2"/>
          <p:cNvSpPr>
            <a:spLocks noChangeArrowheads="1"/>
          </p:cNvSpPr>
          <p:nvPr/>
        </p:nvSpPr>
        <p:spPr bwMode="auto">
          <a:xfrm>
            <a:off x="15875" y="15875"/>
            <a:ext cx="4629277" cy="3967163"/>
          </a:xfrm>
          <a:prstGeom prst="verticalScroll">
            <a:avLst>
              <a:gd name="adj" fmla="val 12500"/>
            </a:avLst>
          </a:prstGeom>
          <a:noFill/>
          <a:ln w="25400">
            <a:solidFill>
              <a:srgbClr val="000000"/>
            </a:solid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D2D2D2"/>
                  </a:outerShdw>
                </a:effectLst>
              </a14:hiddenEffects>
            </a:ext>
          </a:extLst>
        </p:spPr>
        <p:txBody>
          <a:bodyPr vert="eaVert" wrap="square" lIns="36576" tIns="36576" rIns="36576" bIns="36576" numCol="1" anchor="t" anchorCtr="0" compatLnSpc="1">
            <a:prstTxWarp prst="textNoShape">
              <a:avLst/>
            </a:prstTxWarp>
          </a:bodyPr>
          <a:lstStyle/>
          <a:p>
            <a:endParaRPr lang="ru-RU"/>
          </a:p>
        </p:txBody>
      </p:sp>
      <p:sp>
        <p:nvSpPr>
          <p:cNvPr id="3" name="Прямоугольник 2"/>
          <p:cNvSpPr/>
          <p:nvPr/>
        </p:nvSpPr>
        <p:spPr>
          <a:xfrm>
            <a:off x="569976" y="488583"/>
            <a:ext cx="3654552" cy="3762890"/>
          </a:xfrm>
          <a:prstGeom prst="rect">
            <a:avLst/>
          </a:prstGeom>
        </p:spPr>
        <p:txBody>
          <a:bodyPr wrap="square">
            <a:spAutoFit/>
          </a:bodyPr>
          <a:lstStyle/>
          <a:p>
            <a:pPr>
              <a:spcAft>
                <a:spcPts val="600"/>
              </a:spcAft>
            </a:pPr>
            <a:r>
              <a:rPr lang="tt-RU" sz="1400" kern="1400" dirty="0">
                <a:solidFill>
                  <a:srgbClr val="0070C0"/>
                </a:solidFill>
                <a:latin typeface="Times New Roman" panose="02020603050405020304" pitchFamily="18" charset="0"/>
                <a:cs typeface="Times New Roman" panose="02020603050405020304" pitchFamily="18" charset="0"/>
              </a:rPr>
              <a:t>Кыш бабай –Суык бабай, энҗе кар бөртекләрен биетеп, тәрәзә пыялаларына төрле-төрле бизәкләр сала, ә мандариннар һәм чыршы исе, йөрәкләрне </a:t>
            </a:r>
            <a:r>
              <a:rPr lang="tt-RU" sz="1400" kern="1400" dirty="0" smtClean="0">
                <a:solidFill>
                  <a:srgbClr val="0070C0"/>
                </a:solidFill>
                <a:latin typeface="Times New Roman" panose="02020603050405020304" pitchFamily="18" charset="0"/>
                <a:cs typeface="Times New Roman" panose="02020603050405020304" pitchFamily="18" charset="0"/>
              </a:rPr>
              <a:t>дулкынланды-рып</a:t>
            </a:r>
            <a:r>
              <a:rPr lang="tt-RU" sz="1400" kern="1400" dirty="0">
                <a:solidFill>
                  <a:srgbClr val="0070C0"/>
                </a:solidFill>
                <a:latin typeface="Times New Roman" panose="02020603050405020304" pitchFamily="18" charset="0"/>
                <a:cs typeface="Times New Roman" panose="02020603050405020304" pitchFamily="18" charset="0"/>
              </a:rPr>
              <a:t>, иң ямьле, иң күңелле һәм тылсымлы бәйрәм килүен хәбәр итәләр. Кыш бабай, син безнең өчен һәрвакытта күп могҗизалар һәм тылсымлы гамәлләр иясе булып каласың. Елга бер генә тапкыр булса да, көнебезне онытылмаслык һәм якты иткәнең өчен рәхмәт сиңа.                                       </a:t>
            </a:r>
            <a:r>
              <a:rPr lang="tt-RU" sz="1400" kern="1400" dirty="0" smtClean="0">
                <a:solidFill>
                  <a:srgbClr val="0070C0"/>
                </a:solidFill>
                <a:latin typeface="Times New Roman" panose="02020603050405020304" pitchFamily="18" charset="0"/>
                <a:cs typeface="Times New Roman" panose="02020603050405020304" pitchFamily="18" charset="0"/>
              </a:rPr>
              <a:t>                        Без </a:t>
            </a:r>
            <a:r>
              <a:rPr lang="tt-RU" sz="1400" kern="1400" dirty="0">
                <a:solidFill>
                  <a:srgbClr val="0070C0"/>
                </a:solidFill>
                <a:latin typeface="Times New Roman" panose="02020603050405020304" pitchFamily="18" charset="0"/>
                <a:cs typeface="Times New Roman" panose="02020603050405020304" pitchFamily="18" charset="0"/>
              </a:rPr>
              <a:t>беләбез, Кыш бабайның тылсым көче могҗизалар тудыра. Ә Яңа елда барлык уй-теләкләр чынга аша. Быел да, могҗизалар капчыгыңны ачып, дөньяга бары тик шатлык-бәхет, тынычлык кына өләшсәң иде.</a:t>
            </a:r>
            <a:endParaRPr lang="tt-RU" sz="1400" kern="1400" dirty="0">
              <a:solidFill>
                <a:srgbClr val="000000"/>
              </a:solidFill>
              <a:latin typeface="Times New Roman" panose="02020603050405020304" pitchFamily="18" charset="0"/>
              <a:cs typeface="Times New Roman" panose="02020603050405020304" pitchFamily="18" charset="0"/>
            </a:endParaRPr>
          </a:p>
          <a:p>
            <a:pPr>
              <a:lnSpc>
                <a:spcPct val="119000"/>
              </a:lnSpc>
              <a:spcAft>
                <a:spcPts val="600"/>
              </a:spcAft>
            </a:pPr>
            <a:r>
              <a:rPr lang="tt-RU" sz="800" kern="1400" dirty="0">
                <a:solidFill>
                  <a:srgbClr val="000000"/>
                </a:solidFill>
                <a:latin typeface="Gabriola" panose="04040605051002020D02" pitchFamily="82" charset="0"/>
              </a:rPr>
              <a:t> </a:t>
            </a:r>
            <a:endParaRPr lang="tt-RU" sz="800" kern="1400" dirty="0">
              <a:ln>
                <a:noFill/>
              </a:ln>
              <a:solidFill>
                <a:srgbClr val="000000"/>
              </a:solidFill>
              <a:effectLst/>
              <a:latin typeface="Gabriola" panose="04040605051002020D02" pitchFamily="82" charset="0"/>
            </a:endParaRPr>
          </a:p>
        </p:txBody>
      </p:sp>
      <p:sp>
        <p:nvSpPr>
          <p:cNvPr id="4" name="Прямоугольник 3"/>
          <p:cNvSpPr/>
          <p:nvPr/>
        </p:nvSpPr>
        <p:spPr>
          <a:xfrm>
            <a:off x="-527304" y="15875"/>
            <a:ext cx="6096000" cy="597023"/>
          </a:xfrm>
          <a:prstGeom prst="rect">
            <a:avLst/>
          </a:prstGeom>
        </p:spPr>
        <p:txBody>
          <a:bodyPr>
            <a:spAutoFit/>
          </a:bodyPr>
          <a:lstStyle/>
          <a:p>
            <a:pPr algn="ctr">
              <a:lnSpc>
                <a:spcPct val="119000"/>
              </a:lnSpc>
              <a:spcAft>
                <a:spcPts val="600"/>
              </a:spcAft>
            </a:pPr>
            <a:r>
              <a:rPr lang="tt-RU" kern="1400" dirty="0">
                <a:solidFill>
                  <a:srgbClr val="FF0000"/>
                </a:solidFill>
                <a:latin typeface="Times New Roman" panose="02020603050405020304" pitchFamily="18" charset="0"/>
              </a:rPr>
              <a:t>Кыш бабайга хат</a:t>
            </a:r>
            <a:endParaRPr lang="tt-RU" sz="536" kern="1400" dirty="0">
              <a:solidFill>
                <a:srgbClr val="000000"/>
              </a:solidFill>
              <a:latin typeface="Gabriola" panose="04040605051002020D02" pitchFamily="82" charset="0"/>
            </a:endParaRPr>
          </a:p>
          <a:p>
            <a:pPr>
              <a:lnSpc>
                <a:spcPct val="119000"/>
              </a:lnSpc>
              <a:spcAft>
                <a:spcPts val="600"/>
              </a:spcAft>
            </a:pPr>
            <a:r>
              <a:rPr lang="tt-RU" sz="536" kern="1400" dirty="0">
                <a:solidFill>
                  <a:srgbClr val="000000"/>
                </a:solidFill>
                <a:latin typeface="Gabriola" panose="04040605051002020D02" pitchFamily="82" charset="0"/>
              </a:rPr>
              <a:t> </a:t>
            </a:r>
            <a:endParaRPr lang="tt-RU" sz="536" kern="1400" dirty="0">
              <a:ln>
                <a:noFill/>
              </a:ln>
              <a:solidFill>
                <a:srgbClr val="000000"/>
              </a:solidFill>
              <a:effectLst/>
              <a:latin typeface="Gabriola" panose="04040605051002020D02" pitchFamily="82" charset="0"/>
            </a:endParaRPr>
          </a:p>
        </p:txBody>
      </p:sp>
      <p:sp>
        <p:nvSpPr>
          <p:cNvPr id="5" name="Прямоугольник 4"/>
          <p:cNvSpPr/>
          <p:nvPr/>
        </p:nvSpPr>
        <p:spPr>
          <a:xfrm>
            <a:off x="8253530" y="2424461"/>
            <a:ext cx="4120896" cy="2835520"/>
          </a:xfrm>
          <a:prstGeom prst="rect">
            <a:avLst/>
          </a:prstGeom>
        </p:spPr>
        <p:txBody>
          <a:bodyPr wrap="square">
            <a:spAutoFit/>
          </a:bodyPr>
          <a:lstStyle/>
          <a:p>
            <a:pPr>
              <a:lnSpc>
                <a:spcPct val="119000"/>
              </a:lnSpc>
              <a:spcAft>
                <a:spcPts val="1400"/>
              </a:spcAft>
            </a:pPr>
            <a:r>
              <a:rPr lang="ru-RU" sz="1200" i="1" dirty="0" err="1">
                <a:solidFill>
                  <a:srgbClr val="666666"/>
                </a:solidFill>
                <a:latin typeface="Times New Roman" panose="02020603050405020304" pitchFamily="18" charset="0"/>
                <a:cs typeface="Times New Roman" panose="02020603050405020304" pitchFamily="18" charset="0"/>
                <a:hlinkClick r:id="rId5"/>
              </a:rPr>
              <a:t>Яңа</a:t>
            </a:r>
            <a:r>
              <a:rPr lang="ru-RU" sz="1200" i="1" dirty="0">
                <a:solidFill>
                  <a:srgbClr val="666666"/>
                </a:solidFill>
                <a:latin typeface="Times New Roman" panose="02020603050405020304" pitchFamily="18" charset="0"/>
                <a:cs typeface="Times New Roman" panose="02020603050405020304" pitchFamily="18" charset="0"/>
                <a:hlinkClick r:id="rId5"/>
              </a:rPr>
              <a:t> ел </a:t>
            </a:r>
            <a:r>
              <a:rPr lang="ru-RU" sz="1200" i="1" dirty="0" err="1">
                <a:solidFill>
                  <a:srgbClr val="666666"/>
                </a:solidFill>
                <a:latin typeface="Times New Roman" panose="02020603050405020304" pitchFamily="18" charset="0"/>
                <a:cs typeface="Times New Roman" panose="02020603050405020304" pitchFamily="18" charset="0"/>
                <a:hlinkClick r:id="rId5"/>
              </a:rPr>
              <a:t>ишек</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шакый</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Яңа</a:t>
            </a:r>
            <a:r>
              <a:rPr lang="ru-RU" sz="1200" i="1" dirty="0">
                <a:solidFill>
                  <a:srgbClr val="666666"/>
                </a:solidFill>
                <a:latin typeface="Times New Roman" panose="02020603050405020304" pitchFamily="18" charset="0"/>
                <a:cs typeface="Times New Roman" panose="02020603050405020304" pitchFamily="18" charset="0"/>
                <a:hlinkClick r:id="rId5"/>
              </a:rPr>
              <a:t> ел </a:t>
            </a:r>
            <a:r>
              <a:rPr lang="ru-RU" sz="1200" i="1" dirty="0" err="1">
                <a:solidFill>
                  <a:srgbClr val="666666"/>
                </a:solidFill>
                <a:latin typeface="Times New Roman" panose="02020603050405020304" pitchFamily="18" charset="0"/>
                <a:cs typeface="Times New Roman" panose="02020603050405020304" pitchFamily="18" charset="0"/>
                <a:hlinkClick r:id="rId5"/>
              </a:rPr>
              <a:t>иң</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искиткеч</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тылсымлы</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бәйрәм</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аны</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балалар</a:t>
            </a:r>
            <a:r>
              <a:rPr lang="ru-RU" sz="1200" i="1" dirty="0">
                <a:solidFill>
                  <a:srgbClr val="666666"/>
                </a:solidFill>
                <a:latin typeface="Times New Roman" panose="02020603050405020304" pitchFamily="18" charset="0"/>
                <a:cs typeface="Times New Roman" panose="02020603050405020304" pitchFamily="18" charset="0"/>
                <a:hlinkClick r:id="rId5"/>
              </a:rPr>
              <a:t> да, </a:t>
            </a:r>
            <a:r>
              <a:rPr lang="ru-RU" sz="1200" i="1" dirty="0" err="1">
                <a:solidFill>
                  <a:srgbClr val="666666"/>
                </a:solidFill>
                <a:latin typeface="Times New Roman" panose="02020603050405020304" pitchFamily="18" charset="0"/>
                <a:cs typeface="Times New Roman" panose="02020603050405020304" pitchFamily="18" charset="0"/>
                <a:hlinkClick r:id="rId5"/>
              </a:rPr>
              <a:t>олылар</a:t>
            </a:r>
            <a:r>
              <a:rPr lang="ru-RU" sz="1200" i="1" dirty="0">
                <a:solidFill>
                  <a:srgbClr val="666666"/>
                </a:solidFill>
                <a:latin typeface="Times New Roman" panose="02020603050405020304" pitchFamily="18" charset="0"/>
                <a:cs typeface="Times New Roman" panose="02020603050405020304" pitchFamily="18" charset="0"/>
                <a:hlinkClick r:id="rId5"/>
              </a:rPr>
              <a:t> да </a:t>
            </a:r>
            <a:r>
              <a:rPr lang="ru-RU" sz="1200" i="1" dirty="0" err="1">
                <a:solidFill>
                  <a:srgbClr val="666666"/>
                </a:solidFill>
                <a:latin typeface="Times New Roman" panose="02020603050405020304" pitchFamily="18" charset="0"/>
                <a:cs typeface="Times New Roman" panose="02020603050405020304" pitchFamily="18" charset="0"/>
                <a:hlinkClick r:id="rId5"/>
              </a:rPr>
              <a:t>түземсезлек</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белән</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көтәләр</a:t>
            </a:r>
            <a:r>
              <a:rPr lang="ru-RU" sz="1200" i="1" dirty="0">
                <a:solidFill>
                  <a:srgbClr val="666666"/>
                </a:solidFill>
                <a:latin typeface="Times New Roman" panose="02020603050405020304" pitchFamily="18" charset="0"/>
                <a:cs typeface="Times New Roman" panose="02020603050405020304" pitchFamily="18" charset="0"/>
                <a:hlinkClick r:id="rId5"/>
              </a:rPr>
              <a:t>. Балалар </a:t>
            </a:r>
            <a:r>
              <a:rPr lang="ru-RU" sz="1200" i="1" dirty="0" err="1">
                <a:solidFill>
                  <a:srgbClr val="666666"/>
                </a:solidFill>
                <a:latin typeface="Times New Roman" panose="02020603050405020304" pitchFamily="18" charset="0"/>
                <a:cs typeface="Times New Roman" panose="02020603050405020304" pitchFamily="18" charset="0"/>
                <a:hlinkClick r:id="rId5"/>
              </a:rPr>
              <a:t>бакчасында</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Яңа</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елны</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каршылау</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безнен</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балалар</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өчен</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аеруча</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зур</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шатлыклы</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вакыйга</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чөнки</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балалар</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бакчасында</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үткәрелгән</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Яңа</a:t>
            </a:r>
            <a:r>
              <a:rPr lang="ru-RU" sz="1200" i="1" dirty="0">
                <a:solidFill>
                  <a:srgbClr val="666666"/>
                </a:solidFill>
                <a:latin typeface="Times New Roman" panose="02020603050405020304" pitchFamily="18" charset="0"/>
                <a:cs typeface="Times New Roman" panose="02020603050405020304" pitchFamily="18" charset="0"/>
                <a:hlinkClick r:id="rId5"/>
              </a:rPr>
              <a:t> ел </a:t>
            </a:r>
            <a:r>
              <a:rPr lang="ru-RU" sz="1200" i="1" dirty="0" err="1">
                <a:solidFill>
                  <a:srgbClr val="666666"/>
                </a:solidFill>
                <a:latin typeface="Times New Roman" panose="02020603050405020304" pitchFamily="18" charset="0"/>
                <a:cs typeface="Times New Roman" panose="02020603050405020304" pitchFamily="18" charset="0"/>
                <a:hlinkClick r:id="rId5"/>
              </a:rPr>
              <a:t>кичәсе</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истә</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калырдай</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зур</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бәйрәм</a:t>
            </a:r>
            <a:r>
              <a:rPr lang="ru-RU" sz="1200" i="1" dirty="0">
                <a:solidFill>
                  <a:srgbClr val="666666"/>
                </a:solidFill>
                <a:latin typeface="Times New Roman" panose="02020603050405020304" pitchFamily="18" charset="0"/>
                <a:cs typeface="Times New Roman" panose="02020603050405020304" pitchFamily="18" charset="0"/>
                <a:hlinkClick r:id="rId5"/>
              </a:rPr>
              <a:t> ул.</a:t>
            </a:r>
            <a:r>
              <a:rPr lang="ru-RU" sz="1200" kern="1400" dirty="0">
                <a:solidFill>
                  <a:srgbClr val="666666"/>
                </a:solidFill>
                <a:latin typeface="Times New Roman" panose="02020603050405020304" pitchFamily="18" charset="0"/>
                <a:cs typeface="Times New Roman" panose="02020603050405020304" pitchFamily="18" charset="0"/>
              </a:rPr>
              <a:t>                                                                                                                                                                                                                                                                            </a:t>
            </a:r>
            <a:r>
              <a:rPr lang="ru-RU" sz="1200" i="1" dirty="0">
                <a:solidFill>
                  <a:srgbClr val="666666"/>
                </a:solidFill>
                <a:latin typeface="Times New Roman" panose="02020603050405020304" pitchFamily="18" charset="0"/>
                <a:cs typeface="Times New Roman" panose="02020603050405020304" pitchFamily="18" charset="0"/>
                <a:hlinkClick r:id="rId5"/>
              </a:rPr>
              <a:t>Декабрь </a:t>
            </a:r>
            <a:r>
              <a:rPr lang="ru-RU" sz="1200" i="1" dirty="0" err="1">
                <a:solidFill>
                  <a:srgbClr val="666666"/>
                </a:solidFill>
                <a:latin typeface="Times New Roman" panose="02020603050405020304" pitchFamily="18" charset="0"/>
                <a:cs typeface="Times New Roman" panose="02020603050405020304" pitchFamily="18" charset="0"/>
                <a:hlinkClick r:id="rId5"/>
              </a:rPr>
              <a:t>аеның</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соңгы</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атнасында</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бакчабызда</a:t>
            </a:r>
            <a:r>
              <a:rPr lang="ru-RU" sz="1200" i="1" dirty="0">
                <a:solidFill>
                  <a:srgbClr val="666666"/>
                </a:solidFill>
                <a:latin typeface="Times New Roman" panose="02020603050405020304" pitchFamily="18" charset="0"/>
                <a:cs typeface="Times New Roman" panose="02020603050405020304" pitchFamily="18" charset="0"/>
                <a:hlinkClick r:id="rId5"/>
              </a:rPr>
              <a:t> 14 </a:t>
            </a:r>
            <a:r>
              <a:rPr lang="ru-RU" sz="1200" i="1" dirty="0" err="1">
                <a:solidFill>
                  <a:srgbClr val="666666"/>
                </a:solidFill>
                <a:latin typeface="Times New Roman" panose="02020603050405020304" pitchFamily="18" charset="0"/>
                <a:cs typeface="Times New Roman" panose="02020603050405020304" pitchFamily="18" charset="0"/>
                <a:hlinkClick r:id="rId5"/>
              </a:rPr>
              <a:t>төркемдә</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гөрләп</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Яңа</a:t>
            </a:r>
            <a:r>
              <a:rPr lang="ru-RU" sz="1200" i="1" dirty="0">
                <a:solidFill>
                  <a:srgbClr val="666666"/>
                </a:solidFill>
                <a:latin typeface="Times New Roman" panose="02020603050405020304" pitchFamily="18" charset="0"/>
                <a:cs typeface="Times New Roman" panose="02020603050405020304" pitchFamily="18" charset="0"/>
                <a:hlinkClick r:id="rId5"/>
              </a:rPr>
              <a:t> ел </a:t>
            </a:r>
            <a:r>
              <a:rPr lang="ru-RU" sz="1200" i="1" dirty="0" err="1">
                <a:solidFill>
                  <a:srgbClr val="666666"/>
                </a:solidFill>
                <a:latin typeface="Times New Roman" panose="02020603050405020304" pitchFamily="18" charset="0"/>
                <a:cs typeface="Times New Roman" panose="02020603050405020304" pitchFamily="18" charset="0"/>
                <a:hlinkClick r:id="rId5"/>
              </a:rPr>
              <a:t>кичәләре</a:t>
            </a:r>
            <a:r>
              <a:rPr lang="ru-RU" sz="1200" i="1" dirty="0">
                <a:solidFill>
                  <a:srgbClr val="666666"/>
                </a:solidFill>
                <a:latin typeface="Times New Roman" panose="02020603050405020304" pitchFamily="18" charset="0"/>
                <a:cs typeface="Times New Roman" panose="02020603050405020304" pitchFamily="18" charset="0"/>
                <a:hlinkClick r:id="rId5"/>
              </a:rPr>
              <a:t> узды.  </a:t>
            </a:r>
            <a:r>
              <a:rPr lang="ru-RU" sz="1200" i="1" dirty="0" err="1">
                <a:solidFill>
                  <a:srgbClr val="666666"/>
                </a:solidFill>
                <a:latin typeface="Times New Roman" panose="02020603050405020304" pitchFamily="18" charset="0"/>
                <a:cs typeface="Times New Roman" panose="02020603050405020304" pitchFamily="18" charset="0"/>
                <a:hlinkClick r:id="rId5"/>
              </a:rPr>
              <a:t>Бәйрәмнәр</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күңелле</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җырлар</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әйлән-бәйлән</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кызыклы</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биюләр</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һәм</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әлбәттә</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әкият</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геройлары</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белән</a:t>
            </a:r>
            <a:r>
              <a:rPr lang="ru-RU" sz="1200" i="1" dirty="0">
                <a:solidFill>
                  <a:srgbClr val="666666"/>
                </a:solidFill>
                <a:latin typeface="Times New Roman" panose="02020603050405020304" pitchFamily="18" charset="0"/>
                <a:cs typeface="Times New Roman" panose="02020603050405020304" pitchFamily="18" charset="0"/>
                <a:hlinkClick r:id="rId5"/>
              </a:rPr>
              <a:t> узды. </a:t>
            </a:r>
            <a:r>
              <a:rPr lang="ru-RU" sz="1200" i="1" dirty="0" err="1">
                <a:solidFill>
                  <a:srgbClr val="666666"/>
                </a:solidFill>
                <a:latin typeface="Times New Roman" panose="02020603050405020304" pitchFamily="18" charset="0"/>
                <a:cs typeface="Times New Roman" panose="02020603050405020304" pitchFamily="18" charset="0"/>
                <a:hlinkClick r:id="rId5"/>
              </a:rPr>
              <a:t>Уртак</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хезмәт</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нәтиҗәсе</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балалар</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күңелендә</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smtClean="0">
                <a:solidFill>
                  <a:srgbClr val="666666"/>
                </a:solidFill>
                <a:latin typeface="Times New Roman" panose="02020603050405020304" pitchFamily="18" charset="0"/>
                <a:cs typeface="Times New Roman" panose="02020603050405020304" pitchFamily="18" charset="0"/>
                <a:hlinkClick r:id="rId5"/>
              </a:rPr>
              <a:t>онытылмас</a:t>
            </a:r>
            <a:r>
              <a:rPr lang="ru-RU" sz="1200" i="1" dirty="0" smtClean="0">
                <a:solidFill>
                  <a:srgbClr val="666666"/>
                </a:solidFill>
                <a:latin typeface="Times New Roman" panose="02020603050405020304" pitchFamily="18" charset="0"/>
                <a:cs typeface="Times New Roman" panose="02020603050405020304" pitchFamily="18" charset="0"/>
                <a:hlinkClick r:id="rId5"/>
              </a:rPr>
              <a:t>-лык </a:t>
            </a:r>
            <a:r>
              <a:rPr lang="ru-RU" sz="1200" i="1" dirty="0" err="1">
                <a:solidFill>
                  <a:srgbClr val="666666"/>
                </a:solidFill>
                <a:latin typeface="Times New Roman" panose="02020603050405020304" pitchFamily="18" charset="0"/>
                <a:cs typeface="Times New Roman" panose="02020603050405020304" pitchFamily="18" charset="0"/>
                <a:hlinkClick r:id="rId5"/>
              </a:rPr>
              <a:t>хәтирәләр</a:t>
            </a:r>
            <a:r>
              <a:rPr lang="ru-RU" sz="1200" i="1" dirty="0">
                <a:solidFill>
                  <a:srgbClr val="666666"/>
                </a:solidFill>
                <a:latin typeface="Times New Roman" panose="02020603050405020304" pitchFamily="18" charset="0"/>
                <a:cs typeface="Times New Roman" panose="02020603050405020304" pitchFamily="18" charset="0"/>
                <a:hlinkClick r:id="rId5"/>
              </a:rPr>
              <a:t> </a:t>
            </a:r>
            <a:r>
              <a:rPr lang="ru-RU" sz="1200" i="1" dirty="0" err="1">
                <a:solidFill>
                  <a:srgbClr val="666666"/>
                </a:solidFill>
                <a:latin typeface="Times New Roman" panose="02020603050405020304" pitchFamily="18" charset="0"/>
                <a:cs typeface="Times New Roman" panose="02020603050405020304" pitchFamily="18" charset="0"/>
                <a:hlinkClick r:id="rId5"/>
              </a:rPr>
              <a:t>калдырды</a:t>
            </a:r>
            <a:r>
              <a:rPr lang="ru-RU" sz="1200" i="1" dirty="0">
                <a:solidFill>
                  <a:srgbClr val="666666"/>
                </a:solidFill>
                <a:latin typeface="Times New Roman" panose="02020603050405020304" pitchFamily="18" charset="0"/>
                <a:cs typeface="Times New Roman" panose="02020603050405020304" pitchFamily="18" charset="0"/>
                <a:hlinkClick r:id="rId5"/>
              </a:rPr>
              <a:t>.</a:t>
            </a:r>
            <a:endParaRPr lang="ru-RU" sz="1200" kern="1400" dirty="0">
              <a:solidFill>
                <a:srgbClr val="000000"/>
              </a:solidFill>
              <a:latin typeface="Times New Roman" panose="02020603050405020304" pitchFamily="18" charset="0"/>
              <a:cs typeface="Times New Roman" panose="02020603050405020304" pitchFamily="18" charset="0"/>
            </a:endParaRPr>
          </a:p>
          <a:p>
            <a:pPr>
              <a:lnSpc>
                <a:spcPct val="119000"/>
              </a:lnSpc>
              <a:spcAft>
                <a:spcPts val="600"/>
              </a:spcAft>
            </a:pPr>
            <a:r>
              <a:rPr lang="ru-RU" sz="800" kern="1400" dirty="0">
                <a:solidFill>
                  <a:srgbClr val="000000"/>
                </a:solidFill>
                <a:latin typeface="Gabriola" panose="04040605051002020D02" pitchFamily="82" charset="0"/>
              </a:rPr>
              <a:t> </a:t>
            </a:r>
            <a:endParaRPr lang="ru-RU" sz="800" kern="1400" dirty="0">
              <a:ln>
                <a:noFill/>
              </a:ln>
              <a:solidFill>
                <a:srgbClr val="000000"/>
              </a:solidFill>
              <a:effectLst/>
              <a:latin typeface="Gabriola" panose="04040605051002020D02" pitchFamily="82" charset="0"/>
            </a:endParaRPr>
          </a:p>
        </p:txBody>
      </p:sp>
      <p:pic>
        <p:nvPicPr>
          <p:cNvPr id="3081" name="Picture 9" descr="е"/>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rot="10800000">
            <a:off x="0" y="4370404"/>
            <a:ext cx="4224528" cy="248759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D2D2D2"/>
                  </a:outerShdw>
                </a:effectLst>
              </a14:hiddenEffects>
            </a:ext>
          </a:extLst>
        </p:spPr>
      </p:pic>
      <p:sp>
        <p:nvSpPr>
          <p:cNvPr id="6" name="Прямоугольник 5"/>
          <p:cNvSpPr/>
          <p:nvPr/>
        </p:nvSpPr>
        <p:spPr>
          <a:xfrm>
            <a:off x="9054175" y="2176756"/>
            <a:ext cx="6096000" cy="627095"/>
          </a:xfrm>
          <a:prstGeom prst="rect">
            <a:avLst/>
          </a:prstGeom>
        </p:spPr>
        <p:txBody>
          <a:bodyPr>
            <a:spAutoFit/>
          </a:bodyPr>
          <a:lstStyle/>
          <a:p>
            <a:pPr>
              <a:lnSpc>
                <a:spcPct val="119000"/>
              </a:lnSpc>
              <a:spcAft>
                <a:spcPts val="600"/>
              </a:spcAft>
            </a:pPr>
            <a:r>
              <a:rPr lang="ru-RU" kern="1400" dirty="0" err="1">
                <a:solidFill>
                  <a:srgbClr val="FF0000"/>
                </a:solidFill>
                <a:latin typeface="Times New Roman" panose="02020603050405020304" pitchFamily="18" charset="0"/>
              </a:rPr>
              <a:t>Яңа</a:t>
            </a:r>
            <a:r>
              <a:rPr lang="ru-RU" kern="1400" dirty="0">
                <a:solidFill>
                  <a:srgbClr val="FF0000"/>
                </a:solidFill>
                <a:latin typeface="Times New Roman" panose="02020603050405020304" pitchFamily="18" charset="0"/>
              </a:rPr>
              <a:t> ел </a:t>
            </a:r>
            <a:r>
              <a:rPr lang="ru-RU" kern="1400" dirty="0" err="1">
                <a:solidFill>
                  <a:srgbClr val="FF0000"/>
                </a:solidFill>
                <a:latin typeface="Times New Roman" panose="02020603050405020304" pitchFamily="18" charset="0"/>
              </a:rPr>
              <a:t>кунаклары</a:t>
            </a:r>
            <a:endParaRPr lang="ru-RU" sz="700" kern="1400" dirty="0">
              <a:solidFill>
                <a:srgbClr val="FF0000"/>
              </a:solidFill>
              <a:latin typeface="Gabriola" panose="04040605051002020D02" pitchFamily="82" charset="0"/>
            </a:endParaRPr>
          </a:p>
          <a:p>
            <a:pPr>
              <a:lnSpc>
                <a:spcPct val="119000"/>
              </a:lnSpc>
              <a:spcAft>
                <a:spcPts val="600"/>
              </a:spcAft>
            </a:pPr>
            <a:r>
              <a:rPr lang="ru-RU" sz="700" kern="1400" dirty="0">
                <a:solidFill>
                  <a:srgbClr val="000000"/>
                </a:solidFill>
                <a:latin typeface="Gabriola" panose="04040605051002020D02" pitchFamily="82" charset="0"/>
              </a:rPr>
              <a:t> </a:t>
            </a:r>
            <a:endParaRPr lang="ru-RU" sz="700" kern="1400" dirty="0">
              <a:ln>
                <a:noFill/>
              </a:ln>
              <a:solidFill>
                <a:srgbClr val="000000"/>
              </a:solidFill>
              <a:effectLst/>
              <a:latin typeface="Gabriola" panose="04040605051002020D02" pitchFamily="82" charset="0"/>
            </a:endParaRPr>
          </a:p>
        </p:txBody>
      </p:sp>
      <p:sp>
        <p:nvSpPr>
          <p:cNvPr id="7" name="Прямоугольник 6"/>
          <p:cNvSpPr/>
          <p:nvPr/>
        </p:nvSpPr>
        <p:spPr>
          <a:xfrm>
            <a:off x="5353789" y="2881975"/>
            <a:ext cx="6096000" cy="627095"/>
          </a:xfrm>
          <a:prstGeom prst="rect">
            <a:avLst/>
          </a:prstGeom>
        </p:spPr>
        <p:txBody>
          <a:bodyPr>
            <a:spAutoFit/>
          </a:bodyPr>
          <a:lstStyle/>
          <a:p>
            <a:pPr>
              <a:lnSpc>
                <a:spcPct val="119000"/>
              </a:lnSpc>
              <a:spcAft>
                <a:spcPts val="600"/>
              </a:spcAft>
            </a:pPr>
            <a:r>
              <a:rPr lang="ru-RU" kern="1400" dirty="0">
                <a:solidFill>
                  <a:srgbClr val="FF0000"/>
                </a:solidFill>
                <a:latin typeface="Times New Roman" panose="02020603050405020304" pitchFamily="18" charset="0"/>
              </a:rPr>
              <a:t>Кыш </a:t>
            </a:r>
            <a:r>
              <a:rPr lang="ru-RU" kern="1400" dirty="0" err="1">
                <a:solidFill>
                  <a:srgbClr val="FF0000"/>
                </a:solidFill>
                <a:latin typeface="Times New Roman" panose="02020603050405020304" pitchFamily="18" charset="0"/>
              </a:rPr>
              <a:t>бабайда</a:t>
            </a:r>
            <a:r>
              <a:rPr lang="ru-RU" kern="1400" dirty="0">
                <a:solidFill>
                  <a:srgbClr val="FF0000"/>
                </a:solidFill>
                <a:latin typeface="Times New Roman" panose="02020603050405020304" pitchFamily="18" charset="0"/>
              </a:rPr>
              <a:t> сер бар</a:t>
            </a:r>
            <a:endParaRPr lang="ru-RU" sz="700" kern="1400" dirty="0">
              <a:solidFill>
                <a:srgbClr val="FF0000"/>
              </a:solidFill>
              <a:latin typeface="Gabriola" panose="04040605051002020D02" pitchFamily="82" charset="0"/>
            </a:endParaRPr>
          </a:p>
          <a:p>
            <a:pPr>
              <a:lnSpc>
                <a:spcPct val="119000"/>
              </a:lnSpc>
              <a:spcAft>
                <a:spcPts val="600"/>
              </a:spcAft>
            </a:pPr>
            <a:r>
              <a:rPr lang="ru-RU" sz="700" kern="1400" dirty="0">
                <a:solidFill>
                  <a:srgbClr val="000000"/>
                </a:solidFill>
                <a:latin typeface="Gabriola" panose="04040605051002020D02" pitchFamily="82" charset="0"/>
              </a:rPr>
              <a:t> </a:t>
            </a:r>
            <a:endParaRPr lang="ru-RU" sz="700" kern="1400" dirty="0">
              <a:ln>
                <a:noFill/>
              </a:ln>
              <a:solidFill>
                <a:srgbClr val="000000"/>
              </a:solidFill>
              <a:effectLst/>
              <a:latin typeface="Gabriola" panose="04040605051002020D02" pitchFamily="82" charset="0"/>
            </a:endParaRPr>
          </a:p>
        </p:txBody>
      </p:sp>
      <p:sp>
        <p:nvSpPr>
          <p:cNvPr id="8" name="Прямоугольник 7"/>
          <p:cNvSpPr/>
          <p:nvPr/>
        </p:nvSpPr>
        <p:spPr>
          <a:xfrm>
            <a:off x="1153215" y="6019023"/>
            <a:ext cx="6096000" cy="627095"/>
          </a:xfrm>
          <a:prstGeom prst="rect">
            <a:avLst/>
          </a:prstGeom>
        </p:spPr>
        <p:txBody>
          <a:bodyPr>
            <a:spAutoFit/>
          </a:bodyPr>
          <a:lstStyle/>
          <a:p>
            <a:pPr>
              <a:lnSpc>
                <a:spcPct val="119000"/>
              </a:lnSpc>
              <a:spcAft>
                <a:spcPts val="600"/>
              </a:spcAft>
            </a:pPr>
            <a:r>
              <a:rPr lang="ru-RU" kern="1400" dirty="0">
                <a:solidFill>
                  <a:srgbClr val="FF0000"/>
                </a:solidFill>
                <a:latin typeface="Times New Roman" panose="02020603050405020304" pitchFamily="18" charset="0"/>
              </a:rPr>
              <a:t>Кыш </a:t>
            </a:r>
            <a:r>
              <a:rPr lang="ru-RU" kern="1400" dirty="0" err="1">
                <a:solidFill>
                  <a:srgbClr val="FF0000"/>
                </a:solidFill>
                <a:latin typeface="Times New Roman" panose="02020603050405020304" pitchFamily="18" charset="0"/>
              </a:rPr>
              <a:t>бабай</a:t>
            </a:r>
            <a:r>
              <a:rPr lang="ru-RU" kern="1400" dirty="0">
                <a:solidFill>
                  <a:srgbClr val="FF0000"/>
                </a:solidFill>
                <a:latin typeface="Times New Roman" panose="02020603050405020304" pitchFamily="18" charset="0"/>
              </a:rPr>
              <a:t> </a:t>
            </a:r>
            <a:r>
              <a:rPr lang="ru-RU" kern="1400" dirty="0" err="1">
                <a:solidFill>
                  <a:srgbClr val="FF0000"/>
                </a:solidFill>
                <a:latin typeface="Times New Roman" panose="02020603050405020304" pitchFamily="18" charset="0"/>
              </a:rPr>
              <a:t>маҗаралары</a:t>
            </a:r>
            <a:endParaRPr lang="ru-RU" sz="700" kern="1400" dirty="0">
              <a:solidFill>
                <a:srgbClr val="FF0000"/>
              </a:solidFill>
              <a:latin typeface="Gabriola" panose="04040605051002020D02" pitchFamily="82" charset="0"/>
            </a:endParaRPr>
          </a:p>
          <a:p>
            <a:pPr>
              <a:lnSpc>
                <a:spcPct val="119000"/>
              </a:lnSpc>
              <a:spcAft>
                <a:spcPts val="600"/>
              </a:spcAft>
            </a:pPr>
            <a:r>
              <a:rPr lang="ru-RU" sz="700" kern="1400" dirty="0">
                <a:solidFill>
                  <a:srgbClr val="000000"/>
                </a:solidFill>
                <a:latin typeface="Gabriola" panose="04040605051002020D02" pitchFamily="82" charset="0"/>
              </a:rPr>
              <a:t> </a:t>
            </a:r>
            <a:endParaRPr lang="ru-RU" sz="700" kern="1400" dirty="0">
              <a:ln>
                <a:noFill/>
              </a:ln>
              <a:solidFill>
                <a:srgbClr val="000000"/>
              </a:solidFill>
              <a:effectLst/>
              <a:latin typeface="Gabriola" panose="04040605051002020D02" pitchFamily="82" charset="0"/>
            </a:endParaRPr>
          </a:p>
        </p:txBody>
      </p:sp>
      <p:sp>
        <p:nvSpPr>
          <p:cNvPr id="9" name="Прямоугольник 8"/>
          <p:cNvSpPr/>
          <p:nvPr/>
        </p:nvSpPr>
        <p:spPr>
          <a:xfrm>
            <a:off x="5172670" y="6447446"/>
            <a:ext cx="6096000" cy="627095"/>
          </a:xfrm>
          <a:prstGeom prst="rect">
            <a:avLst/>
          </a:prstGeom>
        </p:spPr>
        <p:txBody>
          <a:bodyPr>
            <a:spAutoFit/>
          </a:bodyPr>
          <a:lstStyle/>
          <a:p>
            <a:pPr>
              <a:lnSpc>
                <a:spcPct val="119000"/>
              </a:lnSpc>
              <a:spcAft>
                <a:spcPts val="600"/>
              </a:spcAft>
            </a:pPr>
            <a:r>
              <a:rPr lang="ru-RU" kern="1400" dirty="0" smtClean="0">
                <a:solidFill>
                  <a:srgbClr val="FF0000"/>
                </a:solidFill>
                <a:latin typeface="Times New Roman" panose="02020603050405020304" pitchFamily="18" charset="0"/>
              </a:rPr>
              <a:t>Кыш </a:t>
            </a:r>
            <a:r>
              <a:rPr lang="ru-RU" kern="1400" dirty="0" err="1" smtClean="0">
                <a:solidFill>
                  <a:srgbClr val="FF0000"/>
                </a:solidFill>
                <a:latin typeface="Times New Roman" panose="02020603050405020304" pitchFamily="18" charset="0"/>
              </a:rPr>
              <a:t>бабай</a:t>
            </a:r>
            <a:r>
              <a:rPr lang="ru-RU" kern="1400" dirty="0" smtClean="0">
                <a:solidFill>
                  <a:srgbClr val="FF0000"/>
                </a:solidFill>
                <a:latin typeface="Times New Roman" panose="02020603050405020304" pitchFamily="18" charset="0"/>
              </a:rPr>
              <a:t> </a:t>
            </a:r>
            <a:r>
              <a:rPr lang="ru-RU" kern="1400" dirty="0" err="1" smtClean="0">
                <a:solidFill>
                  <a:srgbClr val="FF0000"/>
                </a:solidFill>
                <a:latin typeface="Times New Roman" panose="02020603050405020304" pitchFamily="18" charset="0"/>
              </a:rPr>
              <a:t>тылсымы</a:t>
            </a:r>
            <a:endParaRPr lang="ru-RU" sz="700" kern="1400" dirty="0" smtClean="0">
              <a:solidFill>
                <a:srgbClr val="FF0000"/>
              </a:solidFill>
              <a:latin typeface="Gabriola" panose="04040605051002020D02" pitchFamily="82" charset="0"/>
            </a:endParaRPr>
          </a:p>
          <a:p>
            <a:pPr>
              <a:lnSpc>
                <a:spcPct val="119000"/>
              </a:lnSpc>
              <a:spcAft>
                <a:spcPts val="600"/>
              </a:spcAft>
            </a:pPr>
            <a:r>
              <a:rPr lang="ru-RU" sz="700" kern="1400" dirty="0">
                <a:solidFill>
                  <a:srgbClr val="000000"/>
                </a:solidFill>
                <a:latin typeface="Gabriola" panose="04040605051002020D02" pitchFamily="82" charset="0"/>
              </a:rPr>
              <a:t> </a:t>
            </a:r>
            <a:endParaRPr lang="ru-RU" sz="700" kern="1400" dirty="0">
              <a:ln>
                <a:noFill/>
              </a:ln>
              <a:solidFill>
                <a:srgbClr val="000000"/>
              </a:solidFill>
              <a:effectLst/>
              <a:latin typeface="Gabriola" panose="04040605051002020D02" pitchFamily="82" charset="0"/>
            </a:endParaRPr>
          </a:p>
        </p:txBody>
      </p:sp>
      <p:sp>
        <p:nvSpPr>
          <p:cNvPr id="10" name="Прямоугольник 9"/>
          <p:cNvSpPr/>
          <p:nvPr/>
        </p:nvSpPr>
        <p:spPr>
          <a:xfrm>
            <a:off x="4605513" y="6030604"/>
            <a:ext cx="6096000" cy="220510"/>
          </a:xfrm>
          <a:prstGeom prst="rect">
            <a:avLst/>
          </a:prstGeom>
        </p:spPr>
        <p:txBody>
          <a:bodyPr>
            <a:spAutoFit/>
          </a:bodyPr>
          <a:lstStyle/>
          <a:p>
            <a:pPr>
              <a:lnSpc>
                <a:spcPct val="119000"/>
              </a:lnSpc>
              <a:spcAft>
                <a:spcPts val="600"/>
              </a:spcAft>
            </a:pPr>
            <a:r>
              <a:rPr lang="ru-RU" sz="700" kern="1400" dirty="0">
                <a:solidFill>
                  <a:srgbClr val="000000"/>
                </a:solidFill>
                <a:latin typeface="Gabriola" panose="04040605051002020D02" pitchFamily="82" charset="0"/>
              </a:rPr>
              <a:t> </a:t>
            </a:r>
            <a:endParaRPr lang="ru-RU" sz="700" kern="1400" dirty="0">
              <a:ln>
                <a:noFill/>
              </a:ln>
              <a:solidFill>
                <a:srgbClr val="000000"/>
              </a:solidFill>
              <a:effectLst/>
              <a:latin typeface="Gabriola" panose="04040605051002020D02" pitchFamily="82" charset="0"/>
            </a:endParaRPr>
          </a:p>
        </p:txBody>
      </p:sp>
      <p:pic>
        <p:nvPicPr>
          <p:cNvPr id="3082" name="Picture 10"/>
          <p:cNvPicPr>
            <a:picLocks noChangeAspect="1" noChangeArrowheads="1"/>
          </p:cNvPicPr>
          <p:nvPr/>
        </p:nvPicPr>
        <p:blipFill>
          <a:blip r:embed="rId7">
            <a:extLst>
              <a:ext uri="{28A0092B-C50C-407E-A947-70E740481C1C}">
                <a14:useLocalDpi xmlns:a14="http://schemas.microsoft.com/office/drawing/2010/main" xmlns="" val="0"/>
              </a:ext>
            </a:extLst>
          </a:blip>
          <a:srcRect t="11168" b="11168"/>
          <a:stretch>
            <a:fillRect/>
          </a:stretch>
        </p:blipFill>
        <p:spPr bwMode="auto">
          <a:xfrm>
            <a:off x="3875819" y="125514"/>
            <a:ext cx="1012125" cy="90205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D2D2D2"/>
                  </a:outerShdw>
                </a:effectLst>
              </a14:hiddenEffects>
            </a:ext>
          </a:extLst>
        </p:spPr>
      </p:pic>
      <p:pic>
        <p:nvPicPr>
          <p:cNvPr id="19" name="Picture 10"/>
          <p:cNvPicPr>
            <a:picLocks noChangeAspect="1" noChangeArrowheads="1"/>
          </p:cNvPicPr>
          <p:nvPr/>
        </p:nvPicPr>
        <p:blipFill>
          <a:blip r:embed="rId7">
            <a:extLst>
              <a:ext uri="{28A0092B-C50C-407E-A947-70E740481C1C}">
                <a14:useLocalDpi xmlns:a14="http://schemas.microsoft.com/office/drawing/2010/main" xmlns="" val="0"/>
              </a:ext>
            </a:extLst>
          </a:blip>
          <a:srcRect t="11168" b="11168"/>
          <a:stretch>
            <a:fillRect/>
          </a:stretch>
        </p:blipFill>
        <p:spPr bwMode="auto">
          <a:xfrm>
            <a:off x="7217510" y="3805142"/>
            <a:ext cx="1012125" cy="90205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D2D2D2"/>
                  </a:outerShdw>
                </a:effectLst>
              </a14:hiddenEffects>
            </a:ext>
          </a:extLst>
        </p:spPr>
      </p:pic>
      <p:pic>
        <p:nvPicPr>
          <p:cNvPr id="20" name="Picture 10"/>
          <p:cNvPicPr>
            <a:picLocks noChangeAspect="1" noChangeArrowheads="1"/>
          </p:cNvPicPr>
          <p:nvPr/>
        </p:nvPicPr>
        <p:blipFill>
          <a:blip r:embed="rId7">
            <a:extLst>
              <a:ext uri="{28A0092B-C50C-407E-A947-70E740481C1C}">
                <a14:useLocalDpi xmlns:a14="http://schemas.microsoft.com/office/drawing/2010/main" xmlns="" val="0"/>
              </a:ext>
            </a:extLst>
          </a:blip>
          <a:srcRect t="11168" b="11168"/>
          <a:stretch>
            <a:fillRect/>
          </a:stretch>
        </p:blipFill>
        <p:spPr bwMode="auto">
          <a:xfrm>
            <a:off x="8011447" y="1517742"/>
            <a:ext cx="1012125" cy="90205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D2D2D2"/>
                  </a:outerShdw>
                </a:effectLst>
              </a14:hiddenEffects>
            </a:ext>
          </a:extLst>
        </p:spPr>
      </p:pic>
      <p:pic>
        <p:nvPicPr>
          <p:cNvPr id="13" name="Рисунок 12"/>
          <p:cNvPicPr>
            <a:picLocks noChangeAspect="1"/>
          </p:cNvPicPr>
          <p:nvPr/>
        </p:nvPicPr>
        <p:blipFill rotWithShape="1">
          <a:blip r:embed="rId8" cstate="print"/>
          <a:srcRect t="4878" r="5082"/>
          <a:stretch/>
        </p:blipFill>
        <p:spPr>
          <a:xfrm>
            <a:off x="8782797" y="40288"/>
            <a:ext cx="2678295" cy="2201901"/>
          </a:xfrm>
          <a:prstGeom prst="rect">
            <a:avLst/>
          </a:prstGeom>
        </p:spPr>
      </p:pic>
      <p:pic>
        <p:nvPicPr>
          <p:cNvPr id="17" name="Рисунок 16"/>
          <p:cNvPicPr>
            <a:picLocks noChangeAspect="1"/>
          </p:cNvPicPr>
          <p:nvPr/>
        </p:nvPicPr>
        <p:blipFill>
          <a:blip r:embed="rId9"/>
          <a:stretch>
            <a:fillRect/>
          </a:stretch>
        </p:blipFill>
        <p:spPr>
          <a:xfrm>
            <a:off x="4975772" y="3074209"/>
            <a:ext cx="2405336" cy="1719458"/>
          </a:xfrm>
          <a:prstGeom prst="rect">
            <a:avLst/>
          </a:prstGeom>
        </p:spPr>
      </p:pic>
      <p:pic>
        <p:nvPicPr>
          <p:cNvPr id="18" name="Рисунок 17"/>
          <p:cNvPicPr>
            <a:picLocks noChangeAspect="1"/>
          </p:cNvPicPr>
          <p:nvPr/>
        </p:nvPicPr>
        <p:blipFill>
          <a:blip r:embed="rId10"/>
          <a:stretch>
            <a:fillRect/>
          </a:stretch>
        </p:blipFill>
        <p:spPr>
          <a:xfrm>
            <a:off x="3910619" y="2419794"/>
            <a:ext cx="1148853" cy="1112790"/>
          </a:xfrm>
          <a:prstGeom prst="rect">
            <a:avLst/>
          </a:prstGeom>
        </p:spPr>
      </p:pic>
      <p:pic>
        <p:nvPicPr>
          <p:cNvPr id="21" name="Рисунок 20"/>
          <p:cNvPicPr>
            <a:picLocks noChangeAspect="1"/>
          </p:cNvPicPr>
          <p:nvPr/>
        </p:nvPicPr>
        <p:blipFill>
          <a:blip r:embed="rId10"/>
          <a:stretch>
            <a:fillRect/>
          </a:stretch>
        </p:blipFill>
        <p:spPr>
          <a:xfrm>
            <a:off x="7817595" y="5331462"/>
            <a:ext cx="1148853" cy="1112790"/>
          </a:xfrm>
          <a:prstGeom prst="rect">
            <a:avLst/>
          </a:prstGeom>
        </p:spPr>
      </p:pic>
      <p:pic>
        <p:nvPicPr>
          <p:cNvPr id="22" name="Рисунок 21"/>
          <p:cNvPicPr>
            <a:picLocks noChangeAspect="1"/>
          </p:cNvPicPr>
          <p:nvPr/>
        </p:nvPicPr>
        <p:blipFill>
          <a:blip r:embed="rId10"/>
          <a:stretch>
            <a:fillRect/>
          </a:stretch>
        </p:blipFill>
        <p:spPr>
          <a:xfrm>
            <a:off x="3855190" y="5753141"/>
            <a:ext cx="1028221" cy="995945"/>
          </a:xfrm>
          <a:prstGeom prst="rect">
            <a:avLst/>
          </a:prstGeom>
        </p:spPr>
      </p:pic>
      <p:pic>
        <p:nvPicPr>
          <p:cNvPr id="23" name="Рисунок 22"/>
          <p:cNvPicPr>
            <a:picLocks noChangeAspect="1"/>
          </p:cNvPicPr>
          <p:nvPr/>
        </p:nvPicPr>
        <p:blipFill>
          <a:blip r:embed="rId10"/>
          <a:stretch>
            <a:fillRect/>
          </a:stretch>
        </p:blipFill>
        <p:spPr>
          <a:xfrm>
            <a:off x="-109787" y="0"/>
            <a:ext cx="1147180" cy="1111170"/>
          </a:xfrm>
          <a:prstGeom prst="rect">
            <a:avLst/>
          </a:prstGeom>
        </p:spPr>
      </p:pic>
      <p:pic>
        <p:nvPicPr>
          <p:cNvPr id="11" name="Рисунок 10"/>
          <p:cNvPicPr>
            <a:picLocks noChangeAspect="1"/>
          </p:cNvPicPr>
          <p:nvPr/>
        </p:nvPicPr>
        <p:blipFill rotWithShape="1">
          <a:blip r:embed="rId11" cstate="print"/>
          <a:srcRect l="4122" r="7302"/>
          <a:stretch/>
        </p:blipFill>
        <p:spPr>
          <a:xfrm>
            <a:off x="8894935" y="4940319"/>
            <a:ext cx="2984129" cy="1895077"/>
          </a:xfrm>
          <a:prstGeom prst="rect">
            <a:avLst/>
          </a:prstGeom>
        </p:spPr>
      </p:pic>
    </p:spTree>
    <p:extLst>
      <p:ext uri="{BB962C8B-B14F-4D97-AF65-F5344CB8AC3E}">
        <p14:creationId xmlns:p14="http://schemas.microsoft.com/office/powerpoint/2010/main" xmlns="" val="42331690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7" name="Picture 11" descr="лыжи"/>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553690" y="103234"/>
            <a:ext cx="3529593" cy="914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D2D2D2"/>
                  </a:outerShdw>
                </a:effectLst>
              </a14:hiddenEffects>
            </a:ext>
          </a:extLst>
        </p:spPr>
      </p:pic>
      <p:sp>
        <p:nvSpPr>
          <p:cNvPr id="2" name="Text Box 2"/>
          <p:cNvSpPr txBox="1">
            <a:spLocks noChangeArrowheads="1"/>
          </p:cNvSpPr>
          <p:nvPr/>
        </p:nvSpPr>
        <p:spPr bwMode="auto">
          <a:xfrm>
            <a:off x="4895970" y="85932"/>
            <a:ext cx="3336602" cy="194145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D2D2D2"/>
                  </a:outerShdw>
                </a:effectLst>
              </a14:hiddenEffects>
            </a:ext>
          </a:extLst>
        </p:spPr>
        <p:txBody>
          <a:bodyPr vert="horz" wrap="square" lIns="36576" tIns="36576" rIns="36576" bIns="36576" numCol="1" anchor="t" anchorCtr="0" compatLnSpc="1">
            <a:prstTxWarp prst="textNoShape">
              <a:avLst/>
            </a:prstTxWarp>
          </a:bodyPr>
          <a:lstStyle/>
          <a:p>
            <a:pPr lvl="0" eaLnBrk="0" fontAlgn="base" hangingPunct="0">
              <a:spcBef>
                <a:spcPct val="0"/>
              </a:spcBef>
              <a:spcAft>
                <a:spcPct val="0"/>
              </a:spcAft>
            </a:pPr>
            <a:r>
              <a:rPr lang="ru-RU" sz="1400" dirty="0" err="1" smtClean="0">
                <a:latin typeface="Times New Roman" panose="02020603050405020304" pitchFamily="18" charset="0"/>
                <a:cs typeface="Times New Roman" panose="02020603050405020304" pitchFamily="18" charset="0"/>
              </a:rPr>
              <a:t>Бакчабызда</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Инвалидлар</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декадасы</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ябылу</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уңаеннан</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сәламәтлекләре</a:t>
            </a:r>
            <a:r>
              <a:rPr lang="ru-RU" sz="1400" dirty="0" smtClean="0">
                <a:latin typeface="Times New Roman" panose="02020603050405020304" pitchFamily="18" charset="0"/>
                <a:cs typeface="Times New Roman" panose="02020603050405020304" pitchFamily="18" charset="0"/>
              </a:rPr>
              <a:t> чикле </a:t>
            </a:r>
            <a:r>
              <a:rPr lang="ru-RU" sz="1400" dirty="0" err="1" smtClean="0">
                <a:latin typeface="Times New Roman" panose="02020603050405020304" pitchFamily="18" charset="0"/>
                <a:cs typeface="Times New Roman" panose="02020603050405020304" pitchFamily="18" charset="0"/>
              </a:rPr>
              <a:t>балалар</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өчен</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күңел</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ачу</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чарасы</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үткәрелде</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Биредә</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балалар</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төрле</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уеннар</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уйнадылар</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биремнәр</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үтәделәр</a:t>
            </a:r>
            <a:r>
              <a:rPr lang="ru-RU" sz="1400" dirty="0" smtClean="0">
                <a:latin typeface="Times New Roman" panose="02020603050405020304" pitchFamily="18" charset="0"/>
                <a:cs typeface="Times New Roman" panose="02020603050405020304" pitchFamily="18" charset="0"/>
              </a:rPr>
              <a:t>. Чара </a:t>
            </a:r>
            <a:r>
              <a:rPr lang="ru-RU" sz="1400" dirty="0" err="1" smtClean="0">
                <a:latin typeface="Times New Roman" panose="02020603050405020304" pitchFamily="18" charset="0"/>
                <a:cs typeface="Times New Roman" panose="02020603050405020304" pitchFamily="18" charset="0"/>
              </a:rPr>
              <a:t>ахырында</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аларга</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күчтәнәчләр</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тапшырылды</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Балаларыбыз</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һәркайсы</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сау-сәламәт</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булсыннар</a:t>
            </a:r>
            <a:r>
              <a:rPr lang="ru-RU" sz="1400" dirty="0" smtClean="0">
                <a:latin typeface="Times New Roman" panose="02020603050405020304" pitchFamily="18" charset="0"/>
                <a:cs typeface="Times New Roman" panose="02020603050405020304" pitchFamily="18" charset="0"/>
              </a:rPr>
              <a:t>.</a:t>
            </a:r>
            <a:endParaRPr kumimoji="0" lang="ru-RU" altLang="ru-RU" sz="1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pic>
        <p:nvPicPr>
          <p:cNvPr id="4100" name="Picture 4" descr="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588"/>
            <a:ext cx="1521544" cy="128771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D2D2D2"/>
                  </a:outerShdw>
                </a:effectLst>
              </a14:hiddenEffects>
            </a:ext>
          </a:extLst>
        </p:spPr>
      </p:pic>
      <p:sp>
        <p:nvSpPr>
          <p:cNvPr id="3" name="Прямоугольник 2"/>
          <p:cNvSpPr/>
          <p:nvPr/>
        </p:nvSpPr>
        <p:spPr>
          <a:xfrm>
            <a:off x="1640664" y="0"/>
            <a:ext cx="2268891" cy="421975"/>
          </a:xfrm>
          <a:prstGeom prst="rect">
            <a:avLst/>
          </a:prstGeom>
        </p:spPr>
        <p:txBody>
          <a:bodyPr wrap="none">
            <a:spAutoFit/>
          </a:bodyPr>
          <a:lstStyle/>
          <a:p>
            <a:pPr>
              <a:lnSpc>
                <a:spcPct val="119000"/>
              </a:lnSpc>
              <a:spcAft>
                <a:spcPts val="600"/>
              </a:spcAft>
            </a:pPr>
            <a:r>
              <a:rPr lang="tt-RU" b="1" i="1" kern="1400" dirty="0">
                <a:solidFill>
                  <a:srgbClr val="FF0000"/>
                </a:solidFill>
                <a:latin typeface="Times New Roman" panose="02020603050405020304" pitchFamily="18" charset="0"/>
              </a:rPr>
              <a:t>Шау-шулы тормыш</a:t>
            </a:r>
            <a:endParaRPr lang="tt-RU" sz="200" kern="1400" dirty="0">
              <a:ln>
                <a:noFill/>
              </a:ln>
              <a:solidFill>
                <a:srgbClr val="000000"/>
              </a:solidFill>
              <a:effectLst/>
              <a:latin typeface="Gabriola" panose="04040605051002020D02" pitchFamily="82" charset="0"/>
            </a:endParaRPr>
          </a:p>
        </p:txBody>
      </p:sp>
      <p:sp>
        <p:nvSpPr>
          <p:cNvPr id="4" name="Прямоугольник 3"/>
          <p:cNvSpPr/>
          <p:nvPr/>
        </p:nvSpPr>
        <p:spPr>
          <a:xfrm>
            <a:off x="118872" y="419193"/>
            <a:ext cx="4425697" cy="792846"/>
          </a:xfrm>
          <a:prstGeom prst="rect">
            <a:avLst/>
          </a:prstGeom>
        </p:spPr>
        <p:txBody>
          <a:bodyPr wrap="square">
            <a:spAutoFit/>
          </a:bodyPr>
          <a:lstStyle/>
          <a:p>
            <a:pPr>
              <a:spcAft>
                <a:spcPts val="600"/>
              </a:spcAft>
            </a:pPr>
            <a:r>
              <a:rPr lang="ru-RU" kern="1400" dirty="0">
                <a:solidFill>
                  <a:srgbClr val="000000"/>
                </a:solidFill>
                <a:latin typeface="Times New Roman" panose="02020603050405020304" pitchFamily="18" charset="0"/>
              </a:rPr>
              <a:t> </a:t>
            </a:r>
            <a:r>
              <a:rPr lang="ru-RU" kern="1400" dirty="0" smtClean="0">
                <a:solidFill>
                  <a:srgbClr val="000000"/>
                </a:solidFill>
                <a:latin typeface="Times New Roman" panose="02020603050405020304" pitchFamily="18" charset="0"/>
              </a:rPr>
              <a:t>             </a:t>
            </a:r>
            <a:endParaRPr lang="ru-RU" sz="1400" kern="1400" dirty="0">
              <a:solidFill>
                <a:srgbClr val="000000"/>
              </a:solidFill>
              <a:latin typeface="Times New Roman" panose="02020603050405020304" pitchFamily="18" charset="0"/>
              <a:cs typeface="Times New Roman" panose="02020603050405020304" pitchFamily="18" charset="0"/>
            </a:endParaRPr>
          </a:p>
          <a:p>
            <a:pPr>
              <a:spcAft>
                <a:spcPts val="600"/>
              </a:spcAft>
            </a:pPr>
            <a:endParaRPr lang="ru-RU" sz="800" kern="1400" dirty="0">
              <a:solidFill>
                <a:srgbClr val="000000"/>
              </a:solidFill>
              <a:latin typeface="Gabriola" panose="04040605051002020D02" pitchFamily="82" charset="0"/>
            </a:endParaRPr>
          </a:p>
          <a:p>
            <a:pPr>
              <a:lnSpc>
                <a:spcPct val="119000"/>
              </a:lnSpc>
              <a:spcAft>
                <a:spcPts val="600"/>
              </a:spcAft>
            </a:pPr>
            <a:r>
              <a:rPr lang="ru-RU" sz="800" kern="1400" dirty="0">
                <a:solidFill>
                  <a:srgbClr val="000000"/>
                </a:solidFill>
                <a:latin typeface="Gabriola" panose="04040605051002020D02" pitchFamily="82" charset="0"/>
              </a:rPr>
              <a:t> </a:t>
            </a:r>
            <a:endParaRPr lang="ru-RU" dirty="0"/>
          </a:p>
        </p:txBody>
      </p:sp>
      <p:sp>
        <p:nvSpPr>
          <p:cNvPr id="5" name="Прямоугольник 4"/>
          <p:cNvSpPr/>
          <p:nvPr/>
        </p:nvSpPr>
        <p:spPr>
          <a:xfrm>
            <a:off x="185414" y="3999800"/>
            <a:ext cx="3495107" cy="276999"/>
          </a:xfrm>
          <a:prstGeom prst="rect">
            <a:avLst/>
          </a:prstGeom>
        </p:spPr>
        <p:txBody>
          <a:bodyPr wrap="square">
            <a:spAutoFit/>
          </a:bodyPr>
          <a:lstStyle/>
          <a:p>
            <a:pPr>
              <a:spcAft>
                <a:spcPts val="600"/>
              </a:spcAft>
            </a:pPr>
            <a:r>
              <a:rPr lang="ru-RU" sz="1200" kern="1400" dirty="0">
                <a:solidFill>
                  <a:srgbClr val="000000"/>
                </a:solidFill>
                <a:latin typeface="Times New Roman" panose="02020603050405020304" pitchFamily="18" charset="0"/>
                <a:cs typeface="Times New Roman" panose="02020603050405020304" pitchFamily="18" charset="0"/>
              </a:rPr>
              <a:t> </a:t>
            </a:r>
            <a:endParaRPr lang="ru-RU" sz="1200" kern="1400" dirty="0">
              <a:ln>
                <a:noFill/>
              </a:ln>
              <a:solidFill>
                <a:srgbClr val="000000"/>
              </a:solidFill>
              <a:effectLst/>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5539621" y="-28219"/>
            <a:ext cx="3000992" cy="142155"/>
          </a:xfrm>
          <a:prstGeom prst="rect">
            <a:avLst/>
          </a:prstGeom>
        </p:spPr>
        <p:txBody>
          <a:bodyPr wrap="square">
            <a:spAutoFit/>
          </a:bodyPr>
          <a:lstStyle/>
          <a:p>
            <a:pPr>
              <a:lnSpc>
                <a:spcPct val="119000"/>
              </a:lnSpc>
              <a:spcAft>
                <a:spcPts val="600"/>
              </a:spcAft>
            </a:pPr>
            <a:endParaRPr lang="ru-RU" sz="300" kern="1400" dirty="0">
              <a:ln>
                <a:noFill/>
              </a:ln>
              <a:solidFill>
                <a:srgbClr val="000000"/>
              </a:solidFill>
              <a:effectLst/>
              <a:latin typeface="Gabriola" panose="04040605051002020D02" pitchFamily="82" charset="0"/>
            </a:endParaRPr>
          </a:p>
        </p:txBody>
      </p:sp>
      <p:sp>
        <p:nvSpPr>
          <p:cNvPr id="7" name="Text Box 7"/>
          <p:cNvSpPr txBox="1">
            <a:spLocks noChangeArrowheads="1"/>
          </p:cNvSpPr>
          <p:nvPr/>
        </p:nvSpPr>
        <p:spPr bwMode="auto">
          <a:xfrm>
            <a:off x="8553690" y="1087412"/>
            <a:ext cx="3529593" cy="5701439"/>
          </a:xfrm>
          <a:prstGeom prst="rect">
            <a:avLst/>
          </a:prstGeom>
          <a:noFill/>
          <a:ln w="25400" algn="ctr">
            <a:solidFill>
              <a:srgbClr val="000099"/>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D2D2D2"/>
                  </a:outerShdw>
                </a:effectLst>
              </a14:hiddenEffects>
            </a:ext>
          </a:extLst>
        </p:spPr>
        <p:txBody>
          <a:bodyPr vert="horz" wrap="square" lIns="36576" tIns="36576" rIns="36576" bIns="36576" numCol="1" anchor="t"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000000"/>
                </a:solidFill>
                <a:effectLst/>
                <a:latin typeface="Times New Roman" panose="02020603050405020304" pitchFamily="18" charset="0"/>
              </a:rPr>
              <a:t>          Кыш –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балаларның</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яраткан</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ел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фасылларының</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берсе.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Мәктәпкәчә</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балалар</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өчен</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саф</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һавада</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йөрү</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һәрвакыт</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бәйрәм</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ә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кышкы</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сәяхәт</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икеләтә</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бәйрәм</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Саф</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һавада</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йөрү</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күңел</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ачу</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гына</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түгел</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ә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балаларның</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сәламәтлеге,физик</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үсеше</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өчен</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дә</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менә</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дигән</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ысул</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Җәяү</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йөрү</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балалар</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организмын</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чыныктыруның</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беренче</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һәм</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иң</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кулай</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чарасы</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булып</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тора.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Ул</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аның</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чыдамлыгын</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һәм</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тышкы</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тирәлекнең</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тискәре</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йогынтысына</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бигрәк</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тә</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авыруларга</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каршы</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торучанлыгын</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күтәрүгә</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ярдәм</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итә</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Йөгереп</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йөргәндә</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безнең</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балалар</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уйный</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күп</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хәрәкәтләнә</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Хәрәкәтләр</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матдәләр</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алмашын</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кан</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әйләнешен</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 аппетитны </a:t>
            </a:r>
            <a:r>
              <a:rPr kumimoji="0" lang="ru-RU" altLang="ru-RU" sz="1400" b="0" i="0" u="none" strike="noStrike" cap="none" normalizeH="0" baseline="0" dirty="0" err="1" smtClean="0">
                <a:ln>
                  <a:noFill/>
                </a:ln>
                <a:solidFill>
                  <a:srgbClr val="000000"/>
                </a:solidFill>
                <a:effectLst/>
                <a:latin typeface="Times New Roman" panose="02020603050405020304" pitchFamily="18" charset="0"/>
              </a:rPr>
              <a:t>яхшырта</a:t>
            </a:r>
            <a:r>
              <a:rPr kumimoji="0" lang="ru-RU" altLang="ru-RU" sz="1400" b="0" i="0" u="none" strike="noStrike" cap="none" normalizeH="0" baseline="0" dirty="0" smtClean="0">
                <a:ln>
                  <a:noFill/>
                </a:ln>
                <a:solidFill>
                  <a:srgbClr val="000000"/>
                </a:solidFill>
                <a:effectLst/>
                <a:latin typeface="Times New Roman" panose="02020603050405020304" pitchFamily="18" charset="0"/>
              </a:rPr>
              <a:t>.</a:t>
            </a:r>
            <a:endParaRPr kumimoji="0" lang="ru-RU" altLang="ru-RU" sz="1400" b="0" i="0" u="none" strike="noStrike" cap="none" normalizeH="0" baseline="0" dirty="0" smtClean="0">
              <a:ln>
                <a:noFill/>
              </a:ln>
              <a:solidFill>
                <a:schemeClr val="tx1"/>
              </a:solidFill>
              <a:effectLst/>
              <a:latin typeface="Arial" panose="020B0604020202020204" pitchFamily="34" charset="0"/>
            </a:endParaRPr>
          </a:p>
        </p:txBody>
      </p:sp>
      <p:sp>
        <p:nvSpPr>
          <p:cNvPr id="9" name="Прямоугольник 8"/>
          <p:cNvSpPr/>
          <p:nvPr/>
        </p:nvSpPr>
        <p:spPr>
          <a:xfrm>
            <a:off x="9224259" y="90970"/>
            <a:ext cx="2859024" cy="926664"/>
          </a:xfrm>
          <a:prstGeom prst="rect">
            <a:avLst/>
          </a:prstGeom>
        </p:spPr>
        <p:txBody>
          <a:bodyPr wrap="square">
            <a:spAutoFit/>
          </a:bodyPr>
          <a:lstStyle/>
          <a:p>
            <a:pPr algn="ctr">
              <a:lnSpc>
                <a:spcPct val="119000"/>
              </a:lnSpc>
              <a:spcAft>
                <a:spcPts val="600"/>
              </a:spcAft>
            </a:pPr>
            <a:r>
              <a:rPr lang="ru-RU" kern="1400" dirty="0" err="1">
                <a:solidFill>
                  <a:srgbClr val="C00000"/>
                </a:solidFill>
                <a:latin typeface="Times New Roman" panose="02020603050405020304" pitchFamily="18" charset="0"/>
              </a:rPr>
              <a:t>Сәламәт</a:t>
            </a:r>
            <a:r>
              <a:rPr lang="ru-RU" kern="1400" dirty="0">
                <a:solidFill>
                  <a:srgbClr val="C00000"/>
                </a:solidFill>
                <a:latin typeface="Times New Roman" panose="02020603050405020304" pitchFamily="18" charset="0"/>
              </a:rPr>
              <a:t> </a:t>
            </a:r>
            <a:r>
              <a:rPr lang="ru-RU" kern="1400" dirty="0" err="1">
                <a:solidFill>
                  <a:srgbClr val="C00000"/>
                </a:solidFill>
                <a:latin typeface="Times New Roman" panose="02020603050405020304" pitchFamily="18" charset="0"/>
              </a:rPr>
              <a:t>тәндә</a:t>
            </a:r>
            <a:r>
              <a:rPr lang="ru-RU" kern="1400" dirty="0">
                <a:solidFill>
                  <a:srgbClr val="C00000"/>
                </a:solidFill>
                <a:latin typeface="Times New Roman" panose="02020603050405020304" pitchFamily="18" charset="0"/>
              </a:rPr>
              <a:t>-                   </a:t>
            </a:r>
            <a:r>
              <a:rPr lang="ru-RU" kern="1400" dirty="0" err="1">
                <a:solidFill>
                  <a:srgbClr val="C00000"/>
                </a:solidFill>
                <a:latin typeface="Times New Roman" panose="02020603050405020304" pitchFamily="18" charset="0"/>
              </a:rPr>
              <a:t>сәламәт</a:t>
            </a:r>
            <a:r>
              <a:rPr lang="ru-RU" kern="1400" dirty="0">
                <a:solidFill>
                  <a:srgbClr val="C00000"/>
                </a:solidFill>
                <a:latin typeface="Times New Roman" panose="02020603050405020304" pitchFamily="18" charset="0"/>
              </a:rPr>
              <a:t> </a:t>
            </a:r>
            <a:r>
              <a:rPr lang="ru-RU" kern="1400" dirty="0" err="1">
                <a:solidFill>
                  <a:srgbClr val="C00000"/>
                </a:solidFill>
                <a:latin typeface="Times New Roman" panose="02020603050405020304" pitchFamily="18" charset="0"/>
              </a:rPr>
              <a:t>акыл</a:t>
            </a:r>
            <a:endParaRPr lang="ru-RU" sz="536" kern="1400" dirty="0">
              <a:solidFill>
                <a:srgbClr val="000000"/>
              </a:solidFill>
              <a:latin typeface="Gabriola" panose="04040605051002020D02" pitchFamily="82" charset="0"/>
            </a:endParaRPr>
          </a:p>
          <a:p>
            <a:pPr>
              <a:lnSpc>
                <a:spcPct val="119000"/>
              </a:lnSpc>
              <a:spcAft>
                <a:spcPts val="600"/>
              </a:spcAft>
            </a:pPr>
            <a:r>
              <a:rPr lang="ru-RU" sz="536" kern="1400" dirty="0">
                <a:solidFill>
                  <a:srgbClr val="000000"/>
                </a:solidFill>
                <a:latin typeface="Gabriola" panose="04040605051002020D02" pitchFamily="82" charset="0"/>
              </a:rPr>
              <a:t> </a:t>
            </a:r>
            <a:endParaRPr lang="ru-RU" sz="536" kern="1400" dirty="0">
              <a:ln>
                <a:noFill/>
              </a:ln>
              <a:solidFill>
                <a:srgbClr val="000000"/>
              </a:solidFill>
              <a:effectLst/>
              <a:latin typeface="Gabriola" panose="04040605051002020D02" pitchFamily="82" charset="0"/>
            </a:endParaRPr>
          </a:p>
        </p:txBody>
      </p:sp>
      <p:pic>
        <p:nvPicPr>
          <p:cNvPr id="8" name="Рисунок 7"/>
          <p:cNvPicPr>
            <a:picLocks noChangeAspect="1"/>
          </p:cNvPicPr>
          <p:nvPr/>
        </p:nvPicPr>
        <p:blipFill rotWithShape="1">
          <a:blip r:embed="rId4" cstate="print"/>
          <a:srcRect l="11512" t="13480" r="12696" b="10456"/>
          <a:stretch/>
        </p:blipFill>
        <p:spPr>
          <a:xfrm>
            <a:off x="6426941" y="1680143"/>
            <a:ext cx="2046008" cy="1540006"/>
          </a:xfrm>
          <a:prstGeom prst="rect">
            <a:avLst/>
          </a:prstGeom>
        </p:spPr>
      </p:pic>
      <p:sp>
        <p:nvSpPr>
          <p:cNvPr id="12" name="Прямоугольник 11"/>
          <p:cNvSpPr/>
          <p:nvPr/>
        </p:nvSpPr>
        <p:spPr>
          <a:xfrm>
            <a:off x="118872" y="367251"/>
            <a:ext cx="4654296" cy="2769669"/>
          </a:xfrm>
          <a:prstGeom prst="rect">
            <a:avLst/>
          </a:prstGeom>
        </p:spPr>
        <p:txBody>
          <a:bodyPr wrap="square">
            <a:spAutoFit/>
          </a:bodyPr>
          <a:lstStyle/>
          <a:p>
            <a:pPr>
              <a:spcAft>
                <a:spcPts val="600"/>
              </a:spcAft>
            </a:pPr>
            <a:r>
              <a:rPr lang="ru-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a:t>
            </a:r>
            <a:r>
              <a:rPr lang="tt-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әктәпкә әзерлек төркеме б</a:t>
            </a:r>
            <a:r>
              <a:rPr lang="ru-RU" sz="1400" kern="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алалар</a:t>
            </a:r>
            <a:r>
              <a:rPr lang="tt-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ы </a:t>
            </a:r>
            <a:r>
              <a:rPr lang="ru-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белән</a:t>
            </a:r>
            <a:r>
              <a:rPr lang="ru-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туган</a:t>
            </a:r>
            <a:r>
              <a:rPr lang="ru-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телебезне</a:t>
            </a:r>
            <a:r>
              <a:rPr lang="ru-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саклау</a:t>
            </a:r>
            <a:r>
              <a:rPr lang="ru-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милли</a:t>
            </a:r>
            <a:r>
              <a:rPr lang="ru-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kern="1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гореф</a:t>
            </a:r>
            <a:r>
              <a:rPr lang="ru-RU" sz="1400" kern="1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гадәтләребез</a:t>
            </a:r>
            <a:r>
              <a:rPr lang="ru-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белән</a:t>
            </a:r>
            <a:r>
              <a:rPr lang="ru-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таныштыру</a:t>
            </a:r>
            <a:r>
              <a:rPr lang="ru-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патриотик</a:t>
            </a:r>
            <a:r>
              <a:rPr lang="ru-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тәрбия</a:t>
            </a:r>
            <a:r>
              <a:rPr lang="ru-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бирү</a:t>
            </a:r>
            <a:r>
              <a:rPr lang="ru-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максаты</a:t>
            </a:r>
            <a:r>
              <a:rPr lang="ru-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һәм</a:t>
            </a:r>
            <a:r>
              <a:rPr lang="ru-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kern="1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Ватан</a:t>
            </a:r>
            <a:r>
              <a:rPr lang="ru-RU" sz="1400" kern="1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kern="1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ны</a:t>
            </a:r>
            <a:r>
              <a:rPr lang="ru-RU" sz="1400" kern="1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саклаучылар</a:t>
            </a:r>
            <a:r>
              <a:rPr lang="ru-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елы</a:t>
            </a:r>
            <a:r>
              <a:rPr lang="ru-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уңаеннан</a:t>
            </a:r>
            <a:r>
              <a:rPr lang="ru-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«Солдатка </a:t>
            </a:r>
            <a:r>
              <a:rPr lang="ru-RU" sz="1400" kern="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озату</a:t>
            </a:r>
            <a:r>
              <a:rPr lang="ru-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йоласы</a:t>
            </a:r>
            <a:r>
              <a:rPr lang="ru-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kern="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күрсәтелде</a:t>
            </a:r>
            <a:r>
              <a:rPr lang="ru-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t-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Әлеге чарада тамашачылар йоланың иң мөһим мизгелләре: солдат егеткә теләкләр теләү, әти-әнинең үгет-нәсыйхәтләре, олы юлга чыгар алдыннан үтәлергә тиешле ырымнар, юраулар  белән </a:t>
            </a:r>
            <a:r>
              <a:rPr lang="tt-RU" sz="1400" kern="1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танышты-   лар</a:t>
            </a:r>
            <a:r>
              <a:rPr lang="tt-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t-RU" sz="1400" kern="1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Татар </a:t>
            </a:r>
            <a:r>
              <a:rPr lang="tt-RU" sz="1400" kern="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халкы һәрвакыт үз гореф-гадәтләренә тугры булып,  аларны  саклап, буыннан-буынга тапшырып  килсә иде!</a:t>
            </a:r>
            <a:endParaRPr lang="ru-RU" sz="1400"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tt-RU" sz="1400"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3" name="Рисунок 12"/>
          <p:cNvPicPr>
            <a:picLocks noChangeAspect="1"/>
          </p:cNvPicPr>
          <p:nvPr/>
        </p:nvPicPr>
        <p:blipFill rotWithShape="1">
          <a:blip r:embed="rId5" cstate="print"/>
          <a:srcRect l="7312" t="18128" r="10128"/>
          <a:stretch/>
        </p:blipFill>
        <p:spPr>
          <a:xfrm>
            <a:off x="717908" y="2919963"/>
            <a:ext cx="2480305" cy="1844727"/>
          </a:xfrm>
          <a:prstGeom prst="rect">
            <a:avLst/>
          </a:prstGeom>
        </p:spPr>
      </p:pic>
      <p:pic>
        <p:nvPicPr>
          <p:cNvPr id="15" name="Рисунок 14"/>
          <p:cNvPicPr>
            <a:picLocks noChangeAspect="1"/>
          </p:cNvPicPr>
          <p:nvPr/>
        </p:nvPicPr>
        <p:blipFill>
          <a:blip r:embed="rId6"/>
          <a:stretch>
            <a:fillRect/>
          </a:stretch>
        </p:blipFill>
        <p:spPr>
          <a:xfrm>
            <a:off x="924190" y="5702766"/>
            <a:ext cx="1072989" cy="957155"/>
          </a:xfrm>
          <a:prstGeom prst="rect">
            <a:avLst/>
          </a:prstGeom>
        </p:spPr>
      </p:pic>
      <p:pic>
        <p:nvPicPr>
          <p:cNvPr id="18" name="Рисунок 17"/>
          <p:cNvPicPr>
            <a:picLocks noChangeAspect="1"/>
          </p:cNvPicPr>
          <p:nvPr/>
        </p:nvPicPr>
        <p:blipFill>
          <a:blip r:embed="rId7" cstate="print"/>
          <a:stretch>
            <a:fillRect/>
          </a:stretch>
        </p:blipFill>
        <p:spPr>
          <a:xfrm>
            <a:off x="8666714" y="4393972"/>
            <a:ext cx="3080438" cy="2178913"/>
          </a:xfrm>
          <a:prstGeom prst="rect">
            <a:avLst/>
          </a:prstGeom>
        </p:spPr>
      </p:pic>
      <p:pic>
        <p:nvPicPr>
          <p:cNvPr id="19" name="Рисунок 18"/>
          <p:cNvPicPr>
            <a:picLocks noChangeAspect="1"/>
          </p:cNvPicPr>
          <p:nvPr/>
        </p:nvPicPr>
        <p:blipFill rotWithShape="1">
          <a:blip r:embed="rId8"/>
          <a:srcRect l="-384" t="36687" r="384" b="12369"/>
          <a:stretch/>
        </p:blipFill>
        <p:spPr>
          <a:xfrm>
            <a:off x="125659" y="4987695"/>
            <a:ext cx="3743039" cy="1672226"/>
          </a:xfrm>
          <a:prstGeom prst="rect">
            <a:avLst/>
          </a:prstGeom>
        </p:spPr>
      </p:pic>
      <p:pic>
        <p:nvPicPr>
          <p:cNvPr id="20" name="Рисунок 19"/>
          <p:cNvPicPr>
            <a:picLocks noChangeAspect="1"/>
          </p:cNvPicPr>
          <p:nvPr/>
        </p:nvPicPr>
        <p:blipFill>
          <a:blip r:embed="rId9"/>
          <a:stretch>
            <a:fillRect/>
          </a:stretch>
        </p:blipFill>
        <p:spPr>
          <a:xfrm>
            <a:off x="7250676" y="5449678"/>
            <a:ext cx="1359526" cy="1316850"/>
          </a:xfrm>
          <a:prstGeom prst="rect">
            <a:avLst/>
          </a:prstGeom>
        </p:spPr>
      </p:pic>
      <p:pic>
        <p:nvPicPr>
          <p:cNvPr id="21" name="Рисунок 20"/>
          <p:cNvPicPr>
            <a:picLocks noChangeAspect="1"/>
          </p:cNvPicPr>
          <p:nvPr/>
        </p:nvPicPr>
        <p:blipFill>
          <a:blip r:embed="rId9"/>
          <a:stretch>
            <a:fillRect/>
          </a:stretch>
        </p:blipFill>
        <p:spPr>
          <a:xfrm>
            <a:off x="163954" y="4297465"/>
            <a:ext cx="1086709" cy="1052597"/>
          </a:xfrm>
          <a:prstGeom prst="rect">
            <a:avLst/>
          </a:prstGeom>
        </p:spPr>
      </p:pic>
      <p:pic>
        <p:nvPicPr>
          <p:cNvPr id="22" name="Рисунок 21"/>
          <p:cNvPicPr>
            <a:picLocks noChangeAspect="1"/>
          </p:cNvPicPr>
          <p:nvPr/>
        </p:nvPicPr>
        <p:blipFill>
          <a:blip r:embed="rId9"/>
          <a:stretch>
            <a:fillRect/>
          </a:stretch>
        </p:blipFill>
        <p:spPr>
          <a:xfrm>
            <a:off x="5398836" y="1495996"/>
            <a:ext cx="1191029" cy="1153642"/>
          </a:xfrm>
          <a:prstGeom prst="rect">
            <a:avLst/>
          </a:prstGeom>
        </p:spPr>
      </p:pic>
      <p:sp>
        <p:nvSpPr>
          <p:cNvPr id="14" name="Прямоугольник 13"/>
          <p:cNvSpPr/>
          <p:nvPr/>
        </p:nvSpPr>
        <p:spPr>
          <a:xfrm>
            <a:off x="3928097" y="4059702"/>
            <a:ext cx="4612516" cy="1446550"/>
          </a:xfrm>
          <a:prstGeom prst="rect">
            <a:avLst/>
          </a:prstGeom>
        </p:spPr>
        <p:txBody>
          <a:bodyPr wrap="square">
            <a:spAutoFit/>
          </a:bodyPr>
          <a:lstStyle/>
          <a:p>
            <a:r>
              <a:rPr lang="tt-RU" b="1" i="1" kern="1400" dirty="0" smtClean="0">
                <a:solidFill>
                  <a:srgbClr val="FF0000"/>
                </a:solidFill>
                <a:latin typeface="Times New Roman" panose="02020603050405020304" pitchFamily="18" charset="0"/>
              </a:rPr>
              <a:t>                 Теләкләр чынга аша!</a:t>
            </a:r>
            <a:endParaRPr lang="ru-RU" b="1" i="1" kern="1400" dirty="0">
              <a:solidFill>
                <a:srgbClr val="FF0000"/>
              </a:solidFill>
              <a:latin typeface="Times New Roman" panose="02020603050405020304" pitchFamily="18" charset="0"/>
            </a:endParaRPr>
          </a:p>
          <a:p>
            <a:r>
              <a:rPr lang="tt-RU" sz="1400" kern="1400" dirty="0" smtClean="0">
                <a:latin typeface="Times New Roman" panose="02020603050405020304" pitchFamily="18" charset="0"/>
              </a:rPr>
              <a:t>Яңа ел алдыннан сәламәтлекләре буенча мөмкинлекләре чикле балаларны сөендерүгә юнәлдерелгән “Игелек чыршысы” хәйрия ак</a:t>
            </a:r>
            <a:r>
              <a:rPr lang="ru-RU" sz="1400" kern="1400" dirty="0" err="1" smtClean="0">
                <a:latin typeface="Times New Roman" panose="02020603050405020304" pitchFamily="18" charset="0"/>
              </a:rPr>
              <a:t>циясе</a:t>
            </a:r>
            <a:r>
              <a:rPr lang="ru-RU" sz="1400" kern="1400" dirty="0" smtClean="0">
                <a:latin typeface="Times New Roman" panose="02020603050405020304" pitchFamily="18" charset="0"/>
              </a:rPr>
              <a:t> </a:t>
            </a:r>
            <a:r>
              <a:rPr lang="ru-RU" sz="1400" kern="1400" dirty="0" err="1" smtClean="0">
                <a:latin typeface="Times New Roman" panose="02020603050405020304" pitchFamily="18" charset="0"/>
              </a:rPr>
              <a:t>оештырылды</a:t>
            </a:r>
            <a:r>
              <a:rPr lang="ru-RU" sz="1400" kern="1400" dirty="0" smtClean="0">
                <a:latin typeface="Times New Roman" panose="02020603050405020304" pitchFamily="18" charset="0"/>
              </a:rPr>
              <a:t>.</a:t>
            </a:r>
          </a:p>
          <a:p>
            <a:r>
              <a:rPr lang="ru-RU" sz="1400" kern="1400" dirty="0" err="1" smtClean="0">
                <a:latin typeface="Times New Roman" panose="02020603050405020304" pitchFamily="18" charset="0"/>
              </a:rPr>
              <a:t>Әлеге</a:t>
            </a:r>
            <a:r>
              <a:rPr lang="ru-RU" sz="1400" kern="1400" dirty="0" smtClean="0">
                <a:latin typeface="Times New Roman" panose="02020603050405020304" pitchFamily="18" charset="0"/>
              </a:rPr>
              <a:t> </a:t>
            </a:r>
            <a:r>
              <a:rPr lang="ru-RU" sz="1400" kern="1400" smtClean="0">
                <a:latin typeface="Times New Roman" panose="02020603050405020304" pitchFamily="18" charset="0"/>
              </a:rPr>
              <a:t>акциягә </a:t>
            </a:r>
            <a:r>
              <a:rPr lang="ru-RU" sz="1400" kern="1400" dirty="0" err="1" smtClean="0">
                <a:latin typeface="Times New Roman" panose="02020603050405020304" pitchFamily="18" charset="0"/>
              </a:rPr>
              <a:t>бакчабыз</a:t>
            </a:r>
            <a:r>
              <a:rPr lang="ru-RU" sz="1400" kern="1400" dirty="0" smtClean="0">
                <a:latin typeface="Times New Roman" panose="02020603050405020304" pitchFamily="18" charset="0"/>
              </a:rPr>
              <a:t> Кыш </a:t>
            </a:r>
            <a:r>
              <a:rPr lang="ru-RU" sz="1400" kern="1400" dirty="0" err="1" smtClean="0">
                <a:latin typeface="Times New Roman" panose="02020603050405020304" pitchFamily="18" charset="0"/>
              </a:rPr>
              <a:t>бабае</a:t>
            </a:r>
            <a:r>
              <a:rPr lang="ru-RU" sz="1400" kern="1400" dirty="0" smtClean="0">
                <a:latin typeface="Times New Roman" panose="02020603050405020304" pitchFamily="18" charset="0"/>
              </a:rPr>
              <a:t> </a:t>
            </a:r>
            <a:r>
              <a:rPr lang="tt-RU" sz="1400" kern="1400" dirty="0" smtClean="0">
                <a:latin typeface="Times New Roman" panose="02020603050405020304" pitchFamily="18" charset="0"/>
              </a:rPr>
              <a:t>һәм Кар кызы да кушылды.</a:t>
            </a:r>
            <a:endParaRPr lang="ru-RU" sz="1400" dirty="0"/>
          </a:p>
        </p:txBody>
      </p:sp>
      <p:pic>
        <p:nvPicPr>
          <p:cNvPr id="11" name="Рисунок 10"/>
          <p:cNvPicPr>
            <a:picLocks noChangeAspect="1"/>
          </p:cNvPicPr>
          <p:nvPr/>
        </p:nvPicPr>
        <p:blipFill rotWithShape="1">
          <a:blip r:embed="rId10" cstate="print"/>
          <a:srcRect t="13800" r="22076" b="6663"/>
          <a:stretch/>
        </p:blipFill>
        <p:spPr>
          <a:xfrm>
            <a:off x="4576775" y="2555657"/>
            <a:ext cx="2056209" cy="1574079"/>
          </a:xfrm>
          <a:prstGeom prst="rect">
            <a:avLst/>
          </a:prstGeom>
        </p:spPr>
      </p:pic>
      <p:pic>
        <p:nvPicPr>
          <p:cNvPr id="16" name="Рисунок 15"/>
          <p:cNvPicPr>
            <a:picLocks noChangeAspect="1"/>
          </p:cNvPicPr>
          <p:nvPr/>
        </p:nvPicPr>
        <p:blipFill rotWithShape="1">
          <a:blip r:embed="rId11" cstate="print"/>
          <a:srcRect l="11720" t="23897" r="14909"/>
          <a:stretch/>
        </p:blipFill>
        <p:spPr>
          <a:xfrm>
            <a:off x="5045517" y="5283156"/>
            <a:ext cx="2164600" cy="1426798"/>
          </a:xfrm>
          <a:prstGeom prst="rect">
            <a:avLst/>
          </a:prstGeom>
        </p:spPr>
      </p:pic>
    </p:spTree>
    <p:extLst>
      <p:ext uri="{BB962C8B-B14F-4D97-AF65-F5344CB8AC3E}">
        <p14:creationId xmlns:p14="http://schemas.microsoft.com/office/powerpoint/2010/main" xmlns="" val="367189674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702</TotalTime>
  <Words>661</Words>
  <Application>Microsoft Office PowerPoint</Application>
  <PresentationFormat>Произвольный</PresentationFormat>
  <Paragraphs>75</Paragraphs>
  <Slides>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Тема Office</vt:lpstr>
      <vt:lpstr>Слайд 1</vt:lpstr>
      <vt:lpstr>Слайд 2</vt:lpstr>
      <vt:lpstr>Слайд 3</vt:lpstr>
      <vt:lpstr>Слайд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Айгуль</dc:creator>
  <cp:lastModifiedBy>KP</cp:lastModifiedBy>
  <cp:revision>70</cp:revision>
  <dcterms:created xsi:type="dcterms:W3CDTF">2024-11-18T10:41:48Z</dcterms:created>
  <dcterms:modified xsi:type="dcterms:W3CDTF">2025-12-27T13:40:35Z</dcterms:modified>
</cp:coreProperties>
</file>